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2" r:id="rId1"/>
    <p:sldMasterId id="2147483763" r:id="rId2"/>
  </p:sldMasterIdLst>
  <p:notesMasterIdLst>
    <p:notesMasterId r:id="rId28"/>
  </p:notesMasterIdLst>
  <p:sldIdLst>
    <p:sldId id="257" r:id="rId3"/>
    <p:sldId id="259" r:id="rId4"/>
    <p:sldId id="260" r:id="rId5"/>
    <p:sldId id="258" r:id="rId6"/>
    <p:sldId id="261" r:id="rId7"/>
    <p:sldId id="262" r:id="rId8"/>
    <p:sldId id="281" r:id="rId9"/>
    <p:sldId id="282" r:id="rId10"/>
    <p:sldId id="263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68" r:id="rId25"/>
    <p:sldId id="269" r:id="rId26"/>
    <p:sldId id="270" r:id="rId27"/>
  </p:sldIdLst>
  <p:sldSz cx="9144000" cy="5143500" type="screen16x9"/>
  <p:notesSz cx="6858000" cy="9144000"/>
  <p:embeddedFontLs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DM Sans Medium" pitchFamily="2" charset="0"/>
      <p:regular r:id="rId33"/>
      <p:bold r:id="rId34"/>
      <p:italic r:id="rId35"/>
      <p:boldItalic r:id="rId36"/>
    </p:embeddedFont>
    <p:embeddedFont>
      <p:font typeface="DM Sans SemiBold" panose="020B0604020202020204" charset="0"/>
      <p:regular r:id="rId37"/>
      <p:bold r:id="rId38"/>
      <p:italic r:id="rId39"/>
      <p:boldItalic r:id="rId40"/>
    </p:embeddedFont>
    <p:embeddedFont>
      <p:font typeface="Hanken Grotesk" panose="020B0604020202020204" charset="0"/>
      <p:regular r:id="rId41"/>
      <p:bold r:id="rId42"/>
      <p:italic r:id="rId43"/>
      <p:boldItalic r:id="rId44"/>
    </p:embeddedFont>
    <p:embeddedFont>
      <p:font typeface="Hanken Grotesk ExtraBold" panose="020B0604020202020204" charset="0"/>
      <p:bold r:id="rId45"/>
      <p:boldItalic r:id="rId46"/>
    </p:embeddedFont>
    <p:embeddedFont>
      <p:font typeface="Manrope" panose="020B0604020202020204" charset="0"/>
      <p:regular r:id="rId47"/>
      <p:bold r:id="rId48"/>
    </p:embeddedFont>
    <p:embeddedFont>
      <p:font typeface="Work Sans" pitchFamily="2" charset="0"/>
      <p:regular r:id="rId49"/>
      <p:bold r:id="rId50"/>
      <p:italic r:id="rId51"/>
      <p:boldItalic r:id="rId52"/>
    </p:embeddedFont>
    <p:embeddedFont>
      <p:font typeface="Work Sans Medium" pitchFamily="2" charset="0"/>
      <p:regular r:id="rId53"/>
      <p:bold r:id="rId54"/>
      <p:italic r:id="rId55"/>
      <p:boldItalic r:id="rId56"/>
    </p:embeddedFont>
    <p:embeddedFont>
      <p:font typeface="Work Sans SemiBold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636EE-047F-4D43-9DE7-033CD102D271}" v="3695" dt="2025-03-06T11:41:52.100"/>
    <p1510:client id="{80C602BE-D7FC-492D-9641-F2BD919D18DC}" v="1822" dt="2025-03-06T12:32:30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40" autoAdjust="0"/>
  </p:normalViewPr>
  <p:slideViewPr>
    <p:cSldViewPr snapToGrid="0">
      <p:cViewPr>
        <p:scale>
          <a:sx n="66" d="100"/>
          <a:sy n="66" d="100"/>
        </p:scale>
        <p:origin x="1930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SLIDES_API14014473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SLIDES_API14014473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that in the discovery phase, CAESURA examines available data sources.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how it identifies that both the paintings metadata and the painting images are relevant.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that this phase narrows down which tables and image collections to use, skipping full data retrieval for efficiency.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A402FAB7-A587-AD1A-B35C-EB27E92FC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FFBA3481-DABE-2846-94F2-CE30AE5128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8DA36711-A3A9-66E4-CACB-A4B9DDFFE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Detail that the first logical step is to </a:t>
            </a:r>
            <a:r>
              <a:rPr lang="en-US" b="1" dirty="0"/>
              <a:t>join</a:t>
            </a:r>
            <a:r>
              <a:rPr lang="en-US" dirty="0"/>
              <a:t> the paintings metadata with the painting images on the common </a:t>
            </a:r>
            <a:r>
              <a:rPr lang="en-US" dirty="0" err="1"/>
              <a:t>img_path</a:t>
            </a:r>
            <a:r>
              <a:rPr lang="en-US" dirty="0"/>
              <a:t> field.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that this join is critical to ensure that each painting’s metadata is associated with its corresponding image.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85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739478CA-2888-7DBB-3355-571BD823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FE217A94-1EC4-C430-55F3-6F0CF99C8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EC3696C9-D15E-0B14-4EBF-5A5B02BE7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that the next logical step is to </a:t>
            </a:r>
            <a:r>
              <a:rPr lang="en-US" b="1" dirty="0"/>
              <a:t>extract the number of swords</a:t>
            </a:r>
            <a:r>
              <a:rPr lang="en-US" dirty="0"/>
              <a:t> from each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that CAESURA uses a </a:t>
            </a:r>
            <a:r>
              <a:rPr lang="en-US" dirty="0" err="1"/>
              <a:t>VisualQA</a:t>
            </a:r>
            <a:r>
              <a:rPr lang="en-US" dirty="0"/>
              <a:t> operator to “ask” the image model, “How many swords are depicted?”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the output of this step is a new column (e.g., </a:t>
            </a:r>
            <a:r>
              <a:rPr lang="en-US" dirty="0" err="1"/>
              <a:t>num_swords</a:t>
            </a:r>
            <a:r>
              <a:rPr lang="en-US" dirty="0"/>
              <a:t>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710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0673ECAF-51F4-DFA4-994B-8F86462A9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2745FFA1-5CAD-8067-ACFE-C3439E5A63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A92760E9-7A44-D6A7-9D10-76F9F39FA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The third logical step involves converting the painting’s inception date into a </a:t>
            </a:r>
            <a:r>
              <a:rPr lang="en-US" b="1" dirty="0"/>
              <a:t>century</a:t>
            </a:r>
            <a:r>
              <a:rPr lang="en-US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Explain that this is typically done using a Python UDF that computes century = (year // 100) + 1.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Emphasize that this transformation is key for grouping in the later stage.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17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C74B06D8-36CF-8C35-4A65-8394DF30B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DBE12628-2A49-A77B-647C-54FA9F0712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83FAA3C0-9EA5-03CE-BFD5-1326FF1B89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that the next step is to </a:t>
            </a:r>
            <a:r>
              <a:rPr lang="en-US" b="1" dirty="0"/>
              <a:t>group</a:t>
            </a:r>
            <a:r>
              <a:rPr lang="en-US" dirty="0"/>
              <a:t> the data by century.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goal here is to compute the </a:t>
            </a:r>
            <a:r>
              <a:rPr lang="en-US" b="1" dirty="0"/>
              <a:t>maximum number of swords</a:t>
            </a:r>
            <a:r>
              <a:rPr lang="en-US" dirty="0"/>
              <a:t> for each century.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step summarizes the results, preparing them for visualization.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51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1F1ABA54-2495-36D5-7835-F9E53B05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C7486268-7BC8-3ECF-575A-A608EECAF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8D9A30C5-FACF-C3AB-CA5C-ADA0A45B3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that the final logical step is to </a:t>
            </a:r>
            <a:r>
              <a:rPr lang="en-US" b="1" dirty="0"/>
              <a:t>plot</a:t>
            </a:r>
            <a:r>
              <a:rPr lang="en-US" dirty="0"/>
              <a:t> the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output should be a bar chart where the x-axis represents the century and the y-axis represents the maximum sword count.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that this makes it easy for users to gain insights from the data.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463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7161049C-6F1C-258E-9097-0C4786344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FE0F2B06-FB9A-22BA-5224-D242538412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B306C45B-6162-9E6E-06F9-362E968AD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Transition to the physical plan where each logical step is mapped to specific </a:t>
            </a:r>
            <a:r>
              <a:rPr lang="en-GB" dirty="0" err="1"/>
              <a:t>operations.For</a:t>
            </a:r>
            <a:r>
              <a:rPr lang="en-GB" dirty="0"/>
              <a:t> step 1, show the SQL join operator in </a:t>
            </a:r>
            <a:r>
              <a:rPr lang="en-GB" dirty="0" err="1"/>
              <a:t>action:sql</a:t>
            </a:r>
            <a:endParaRPr lang="en-GB" dirty="0"/>
          </a:p>
          <a:p>
            <a:r>
              <a:rPr lang="en-GB" dirty="0"/>
              <a:t>Copy</a:t>
            </a:r>
          </a:p>
          <a:p>
            <a:pPr rtl="0"/>
            <a:r>
              <a:rPr lang="en-GB" dirty="0"/>
              <a:t>SELECT ... FROM </a:t>
            </a:r>
            <a:r>
              <a:rPr lang="en-GB" dirty="0" err="1"/>
              <a:t>paintings_metadata</a:t>
            </a:r>
            <a:r>
              <a:rPr lang="en-GB" dirty="0"/>
              <a:t> m JOIN </a:t>
            </a:r>
            <a:r>
              <a:rPr lang="en-GB" dirty="0" err="1"/>
              <a:t>painting_images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ON </a:t>
            </a:r>
            <a:r>
              <a:rPr lang="en-GB" dirty="0" err="1"/>
              <a:t>m.img_path</a:t>
            </a:r>
            <a:r>
              <a:rPr lang="en-GB" dirty="0"/>
              <a:t> = </a:t>
            </a:r>
            <a:r>
              <a:rPr lang="en-GB" dirty="0" err="1"/>
              <a:t>i.img_path</a:t>
            </a:r>
            <a:r>
              <a:rPr lang="en-GB" dirty="0"/>
              <a:t>; </a:t>
            </a:r>
          </a:p>
          <a:p>
            <a:r>
              <a:rPr lang="en-GB" dirty="0"/>
              <a:t>Mention that this operator is responsible for combining the two tables based on the matching image path.</a:t>
            </a:r>
          </a:p>
        </p:txBody>
      </p:sp>
    </p:spTree>
    <p:extLst>
      <p:ext uri="{BB962C8B-B14F-4D97-AF65-F5344CB8AC3E}">
        <p14:creationId xmlns:p14="http://schemas.microsoft.com/office/powerpoint/2010/main" val="327857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C073C0BE-762F-3EBF-24E4-7AB6C391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97633791-74D1-609F-BA2A-4F1110B279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12B3AFA5-13DE-4A29-DACC-99DAC8621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step 2, explain the mapping of the image processing step.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system issues a </a:t>
            </a:r>
            <a:r>
              <a:rPr lang="en-US" dirty="0" err="1"/>
              <a:t>VisualQA</a:t>
            </a:r>
            <a:r>
              <a:rPr lang="en-US" dirty="0"/>
              <a:t> prompt: “How many swords are depicted?”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operator then returns an integer value (</a:t>
            </a:r>
            <a:r>
              <a:rPr lang="en-US" dirty="0" err="1"/>
              <a:t>num_swords</a:t>
            </a:r>
            <a:r>
              <a:rPr lang="en-US" dirty="0"/>
              <a:t>) for each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Emphasize that this step bridges the gap between visual data and structured results.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81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A2951E3E-3B30-E837-6A2A-18E46FEB4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32F9C110-04B7-0DEF-E79D-733FAEB61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2BD1686E-4367-CC43-F28B-C1A2C8CD59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step 3, highlight the Python UDF that transforms the inception date into a century.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 a simple code snippet (or describe it) that computes the century, ensuring that the data is ready for aggregation.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this transformation is critical for grouping the data correctly.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586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00BF5264-BF70-5D46-17DD-1DD732E3D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47DBCC03-47AB-5F64-5468-FBF09DCA9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C9A2A05C-0148-611D-4359-13A715B34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Step 4 maps the grouping operation: using a SQL aggregation operator to </a:t>
            </a:r>
            <a:r>
              <a:rPr lang="en-GB" dirty="0" err="1"/>
              <a:t>compute:sql</a:t>
            </a: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dirty="0"/>
              <a:t>SELECT century, MAX(</a:t>
            </a:r>
            <a:r>
              <a:rPr lang="en-GB" dirty="0" err="1"/>
              <a:t>num_swords</a:t>
            </a:r>
            <a:r>
              <a:rPr lang="en-GB" dirty="0"/>
              <a:t>) AS </a:t>
            </a:r>
            <a:r>
              <a:rPr lang="en-GB" dirty="0" err="1"/>
              <a:t>max_num_swords</a:t>
            </a:r>
            <a:r>
              <a:rPr lang="en-GB" dirty="0"/>
              <a:t> FROM </a:t>
            </a:r>
            <a:r>
              <a:rPr lang="en-GB" dirty="0" err="1"/>
              <a:t>joined_table</a:t>
            </a:r>
            <a:r>
              <a:rPr lang="en-GB" dirty="0"/>
              <a:t> GROUP BY century;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Explain that this step summarizes the data to show the maximum number of swords per century.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9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SLIDES_API140144733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SLIDES_API140144733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Motivation: New trends that make traditional SQL is very limiting</a:t>
            </a:r>
            <a:br>
              <a:rPr lang="en-US" dirty="0"/>
            </a:br>
            <a:r>
              <a:rPr lang="en-US" dirty="0"/>
              <a:t>Trends:</a:t>
            </a:r>
            <a:br>
              <a:rPr lang="en-US" dirty="0"/>
            </a:br>
            <a:r>
              <a:rPr lang="en-US" dirty="0"/>
              <a:t> Use of multi-modal data, store and analyze data other than text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Natural Language, allow non experts to do queries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Vision: Natural Language -&gt; SQL for multi data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>
          <a:extLst>
            <a:ext uri="{FF2B5EF4-FFF2-40B4-BE49-F238E27FC236}">
              <a16:creationId xmlns:a16="http://schemas.microsoft.com/office/drawing/2014/main" id="{A67FA2EE-3F25-8103-A75E-73B5F8AD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SLIDES_API1401447334_54:notes">
            <a:extLst>
              <a:ext uri="{FF2B5EF4-FFF2-40B4-BE49-F238E27FC236}">
                <a16:creationId xmlns:a16="http://schemas.microsoft.com/office/drawing/2014/main" id="{7C03896D-D8D3-0C5A-A417-DA92087AC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SLIDES_API1401447334_54:notes">
            <a:extLst>
              <a:ext uri="{FF2B5EF4-FFF2-40B4-BE49-F238E27FC236}">
                <a16:creationId xmlns:a16="http://schemas.microsoft.com/office/drawing/2014/main" id="{FC3142FE-CDF0-D497-174E-B486F6935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Finally, in step 5, the system generates the final visualization.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that a plotting operator (e.g., using matplotlib or seaborn) creates a bar chart with century on the x-axis and </a:t>
            </a:r>
            <a:r>
              <a:rPr lang="en-US" dirty="0" err="1"/>
              <a:t>max_num_swords</a:t>
            </a:r>
            <a:r>
              <a:rPr lang="en-US" dirty="0"/>
              <a:t> on the y-axis.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that this visual output provides a clear and intuitive insight into the data.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171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Results: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GPT-4 outperforms ChatGPT-3.5: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</a:t>
            </a:r>
            <a:r>
              <a:rPr lang="en-US" b="1" dirty="0"/>
              <a:t>87.5%</a:t>
            </a:r>
            <a:r>
              <a:rPr lang="en-US" dirty="0"/>
              <a:t> correct translation overall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Artwork dataset:</a:t>
            </a:r>
            <a:r>
              <a:rPr lang="en-US" dirty="0"/>
              <a:t> 100% correct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Rotowire</a:t>
            </a:r>
            <a:r>
              <a:rPr lang="en-US" b="1" dirty="0"/>
              <a:t> dataset:</a:t>
            </a:r>
            <a:r>
              <a:rPr lang="en-US" dirty="0"/>
              <a:t> ~75% correct, indicating room for improvement</a:t>
            </a:r>
          </a:p>
          <a:p>
            <a:r>
              <a:rPr lang="en-US" b="1" dirty="0"/>
              <a:t>Key Insight:</a:t>
            </a:r>
            <a:br>
              <a:rPr lang="en-US" dirty="0"/>
            </a:br>
            <a:r>
              <a:rPr lang="en-US" dirty="0"/>
              <a:t>LLM-driven planning shows promise, but further work is needed on plan robustness and optimization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0731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65EF-688A-51E9-0D06-DC7C3AA3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8580F-9450-0B06-D818-9D898BB8C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C3C8D-75DF-C225-0D90-9CF2D4C90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Summarize the types of errors </a:t>
            </a:r>
            <a:r>
              <a:rPr lang="en-US" dirty="0" err="1"/>
              <a:t>encountered:Logical</a:t>
            </a:r>
            <a:r>
              <a:rPr lang="en-US" dirty="0"/>
              <a:t> phase errors: impossible actions, data misunderstanding, illogical/missing steps.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Physical phase errors: wrong arguments, wrong tool selection.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Emphasize that GPT-4 shows fewer logical errors than GPT-3.5, but still commonly makes mistakes with input </a:t>
            </a:r>
            <a:r>
              <a:rPr lang="en-US" dirty="0" err="1"/>
              <a:t>arguments.Note</a:t>
            </a:r>
            <a:r>
              <a:rPr lang="en-US" dirty="0"/>
              <a:t> that GPT-3.5 often misinterprets data by relying on title/genre information.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17268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SLIDES_API140144733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SLIDES_API1401447334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reliability issues: LLMs sometimes omit steps or reference nonexistent columns.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Talk about plan optimization challenges, especially for multi-modal operators (e.g., estimating cost for image recognition).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Address security and safety concerns: generated code must be sandboxed to avoid destructive </a:t>
            </a:r>
            <a:r>
              <a:rPr lang="en-US" dirty="0" err="1"/>
              <a:t>operations.Mention</a:t>
            </a:r>
            <a:r>
              <a:rPr lang="en-US" dirty="0"/>
              <a:t> future research directions: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Fine-tuning LLMs to reduce logical errors and hallucinations.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Integrating symbolic verifiers for plan correctness.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scalability for large datasets without overloading the LLM context.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SLIDES_API1401447334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SLIDES_API1401447334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Recap that CAESURA translates natural language into multi-modal query plans using a combination of relational operators, Python UDFs, and </a:t>
            </a:r>
            <a:r>
              <a:rPr lang="en-US" dirty="0" err="1"/>
              <a:t>VisualQA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Emphasize that it enables querying across different data modalities in one seamless pipeline.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Acknowledge that ensuring plan executability, correctness, and optimization are ongoing challenges.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Conclude with the potential of integrating advanced techniques like fine-tuning and symbolic verification to improve future performance.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SLIDES_API1401447334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SLIDES_API1401447334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SLIDES_API3648658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SLIDES_API3648658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traditional query planning works.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Reads SQL Query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Optimize the order of query execution by reordering joins and using indexes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The concept is to create a plan to execute queries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/>
              <a:t>Essentially finds the best way to get data efficiently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SLIDES_API140144733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SLIDES_API140144733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differences between traditional and Caesura.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Language: Needs SQL knowledge / Uses natural language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Supported data: Structured data in table format / Multi-data such images and documents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Flexibility: Limited basic operators / Complex operators such as </a:t>
            </a:r>
            <a:r>
              <a:rPr lang="en-US" err="1"/>
              <a:t>VisualQA</a:t>
            </a:r>
            <a:r>
              <a:rPr lang="en-US"/>
              <a:t> and </a:t>
            </a:r>
            <a:r>
              <a:rPr lang="en-US" err="1"/>
              <a:t>TextQA</a:t>
            </a:r>
            <a:r>
              <a:rPr lang="en-US"/>
              <a:t> for processing unstructured data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SLIDES_API140144733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SLIDES_API1401447334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CAESURA’s architecture. First step is to input a natural language </a:t>
            </a:r>
            <a:r>
              <a:rPr lang="en-US" dirty="0"/>
              <a:t>prompt-request</a:t>
            </a:r>
            <a:r>
              <a:rPr lang="en-US"/>
              <a:t>, that refers to specific dataset.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CAESURA has three phases to create </a:t>
            </a:r>
            <a:r>
              <a:rPr lang="en-US" dirty="0"/>
              <a:t>a prompt</a:t>
            </a:r>
            <a:r>
              <a:rPr lang="en-US"/>
              <a:t>(see next slide).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Afterwards, caesura creates a prompt for ChatGPT to ask for the specific query.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Finally, ChatGPT’s query is executed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SLIDES_API140144733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SLIDES_API1401447334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we can see the phases in more detail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Discovery: Find relevant data based on the request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Planning: Create a plan in natural language containing all the important steps and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Mapping: Use Plan to describe </a:t>
            </a:r>
            <a:r>
              <a:rPr lang="en-US" dirty="0"/>
              <a:t>necessary </a:t>
            </a:r>
            <a:r>
              <a:rPr lang="en-US"/>
              <a:t>operators </a:t>
            </a:r>
            <a:r>
              <a:rPr lang="en-US" dirty="0"/>
              <a:t>for the </a:t>
            </a:r>
            <a:r>
              <a:rPr lang="en-US"/>
              <a:t>LLM to turn into physical operators. The selection is done step by step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>
          <a:extLst>
            <a:ext uri="{FF2B5EF4-FFF2-40B4-BE49-F238E27FC236}">
              <a16:creationId xmlns:a16="http://schemas.microsoft.com/office/drawing/2014/main" id="{7684B6C4-0B12-4CCF-ACBA-7C4BAD05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SLIDES_API1401447334_6:notes">
            <a:extLst>
              <a:ext uri="{FF2B5EF4-FFF2-40B4-BE49-F238E27FC236}">
                <a16:creationId xmlns:a16="http://schemas.microsoft.com/office/drawing/2014/main" id="{9C75671B-60DE-6CE9-4C7B-FAE7D2463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SLIDES_API1401447334_6:notes">
            <a:extLst>
              <a:ext uri="{FF2B5EF4-FFF2-40B4-BE49-F238E27FC236}">
                <a16:creationId xmlns:a16="http://schemas.microsoft.com/office/drawing/2014/main" id="{25B2C93C-F764-EBA9-48F1-611D4D8E76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Caesura handles errors in a simple way. Adds the error in the prompt.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fix backtracks the process until the result is an executable plan.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However, this does not check for correctness.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93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/>
              <a:t>Explain that CAESURA leverages large language models (e.g., GPT-4) to interpret natural language queries.</a:t>
            </a:r>
          </a:p>
          <a:p>
            <a:pPr marL="1587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/>
              <a:t>Mention that LLMs are used at multiple stages: creating the logical plan, mapping it to physical operators, and even in error handling (to re-prompt or adjust plans).</a:t>
            </a:r>
          </a:p>
          <a:p>
            <a:pPr marL="15875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/>
              <a:t>Emphasize that the LLM “thinks” in human-like terms, producing a natural language blueprint that is later executed by specialized operators.</a:t>
            </a:r>
            <a:endParaRPr lang="LID4096" sz="1400" b="0" i="0" u="none" strike="noStrike" cap="none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SLIDES_API140144733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SLIDES_API140144733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Introduce the sample query: “Plot the maximum number of swords depicted in the paintings of each </a:t>
            </a:r>
            <a:r>
              <a:rPr lang="en-US" dirty="0" err="1"/>
              <a:t>century.”Point</a:t>
            </a:r>
            <a:r>
              <a:rPr lang="en-US" dirty="0"/>
              <a:t> out that this example demonstrates CAESURA’s ability to combine different data modalities (tables and images) using a multi-step plan.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that both logical (high-level) and physical (operator-specific) steps are generated by the LLM.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1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14000" y="860225"/>
            <a:ext cx="503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5900275" y="0"/>
            <a:ext cx="3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14000" y="1717200"/>
            <a:ext cx="5036400" cy="22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">
  <p:cSld name="CUSTOM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>
            <a:off x="990000" y="0"/>
            <a:ext cx="7070400" cy="13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990000" y="5004600"/>
            <a:ext cx="7070400" cy="13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25"/>
          <p:cNvCxnSpPr/>
          <p:nvPr/>
        </p:nvCxnSpPr>
        <p:spPr>
          <a:xfrm>
            <a:off x="3257150" y="1178075"/>
            <a:ext cx="0" cy="3531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5"/>
          <p:cNvCxnSpPr/>
          <p:nvPr/>
        </p:nvCxnSpPr>
        <p:spPr>
          <a:xfrm>
            <a:off x="5778350" y="1178075"/>
            <a:ext cx="0" cy="3531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25"/>
          <p:cNvSpPr txBox="1">
            <a:spLocks noGrp="1"/>
          </p:cNvSpPr>
          <p:nvPr>
            <p:ph type="ctrTitle"/>
          </p:nvPr>
        </p:nvSpPr>
        <p:spPr>
          <a:xfrm>
            <a:off x="991800" y="286050"/>
            <a:ext cx="7070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90000" y="1404000"/>
            <a:ext cx="2012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990000" y="2121911"/>
            <a:ext cx="2012400" cy="23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3"/>
          </p:nvPr>
        </p:nvSpPr>
        <p:spPr>
          <a:xfrm>
            <a:off x="3520800" y="1404000"/>
            <a:ext cx="2012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"/>
          </p:nvPr>
        </p:nvSpPr>
        <p:spPr>
          <a:xfrm>
            <a:off x="3520800" y="2121911"/>
            <a:ext cx="2012400" cy="23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5"/>
          </p:nvPr>
        </p:nvSpPr>
        <p:spPr>
          <a:xfrm>
            <a:off x="6048000" y="1404000"/>
            <a:ext cx="2012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6"/>
          </p:nvPr>
        </p:nvSpPr>
        <p:spPr>
          <a:xfrm>
            <a:off x="6048000" y="2121911"/>
            <a:ext cx="2012400" cy="23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3">
  <p:cSld name="CUSTOM_36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16"/>
          <p:cNvSpPr/>
          <p:nvPr/>
        </p:nvSpPr>
        <p:spPr>
          <a:xfrm>
            <a:off x="1961813" y="2373675"/>
            <a:ext cx="24426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0" name="Google Shape;1360;p116"/>
          <p:cNvSpPr txBox="1">
            <a:spLocks noGrp="1"/>
          </p:cNvSpPr>
          <p:nvPr>
            <p:ph type="body" idx="1"/>
          </p:nvPr>
        </p:nvSpPr>
        <p:spPr>
          <a:xfrm>
            <a:off x="2165663" y="2516625"/>
            <a:ext cx="2034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1" name="Google Shape;1361;p116"/>
          <p:cNvSpPr/>
          <p:nvPr/>
        </p:nvSpPr>
        <p:spPr>
          <a:xfrm>
            <a:off x="936400" y="2373675"/>
            <a:ext cx="1025400" cy="995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2" name="Google Shape;1362;p116"/>
          <p:cNvSpPr/>
          <p:nvPr/>
        </p:nvSpPr>
        <p:spPr>
          <a:xfrm>
            <a:off x="1154938" y="2636650"/>
            <a:ext cx="588324" cy="469158"/>
          </a:xfrm>
          <a:custGeom>
            <a:avLst/>
            <a:gdLst/>
            <a:ahLst/>
            <a:cxnLst/>
            <a:rect l="l" t="t" r="r" b="b"/>
            <a:pathLst>
              <a:path w="36440" h="29059" extrusionOk="0">
                <a:moveTo>
                  <a:pt x="30766" y="0"/>
                </a:moveTo>
                <a:lnTo>
                  <a:pt x="13056" y="17710"/>
                </a:lnTo>
                <a:lnTo>
                  <a:pt x="5675" y="10328"/>
                </a:lnTo>
                <a:lnTo>
                  <a:pt x="0" y="16002"/>
                </a:lnTo>
                <a:lnTo>
                  <a:pt x="13056" y="29058"/>
                </a:lnTo>
                <a:lnTo>
                  <a:pt x="36440" y="5675"/>
                </a:lnTo>
                <a:lnTo>
                  <a:pt x="30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16"/>
          <p:cNvSpPr/>
          <p:nvPr/>
        </p:nvSpPr>
        <p:spPr>
          <a:xfrm>
            <a:off x="4739588" y="2373675"/>
            <a:ext cx="10254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4" name="Google Shape;1364;p116"/>
          <p:cNvSpPr/>
          <p:nvPr/>
        </p:nvSpPr>
        <p:spPr>
          <a:xfrm>
            <a:off x="4949312" y="2576963"/>
            <a:ext cx="588285" cy="588518"/>
          </a:xfrm>
          <a:custGeom>
            <a:avLst/>
            <a:gdLst/>
            <a:ahLst/>
            <a:cxnLst/>
            <a:rect l="l" t="t" r="r" b="b"/>
            <a:pathLst>
              <a:path w="40425" h="40441" extrusionOk="0">
                <a:moveTo>
                  <a:pt x="8705" y="0"/>
                </a:moveTo>
                <a:lnTo>
                  <a:pt x="1" y="8705"/>
                </a:lnTo>
                <a:lnTo>
                  <a:pt x="11517" y="20221"/>
                </a:lnTo>
                <a:lnTo>
                  <a:pt x="1" y="31720"/>
                </a:lnTo>
                <a:lnTo>
                  <a:pt x="8705" y="40441"/>
                </a:lnTo>
                <a:lnTo>
                  <a:pt x="20221" y="28925"/>
                </a:lnTo>
                <a:lnTo>
                  <a:pt x="31720" y="40441"/>
                </a:lnTo>
                <a:lnTo>
                  <a:pt x="40424" y="31720"/>
                </a:lnTo>
                <a:lnTo>
                  <a:pt x="28925" y="20221"/>
                </a:lnTo>
                <a:lnTo>
                  <a:pt x="40424" y="8705"/>
                </a:lnTo>
                <a:lnTo>
                  <a:pt x="31720" y="0"/>
                </a:lnTo>
                <a:lnTo>
                  <a:pt x="20221" y="11517"/>
                </a:lnTo>
                <a:lnTo>
                  <a:pt x="87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16"/>
          <p:cNvSpPr txBox="1">
            <a:spLocks noGrp="1"/>
          </p:cNvSpPr>
          <p:nvPr>
            <p:ph type="title"/>
          </p:nvPr>
        </p:nvSpPr>
        <p:spPr>
          <a:xfrm>
            <a:off x="1638150" y="738850"/>
            <a:ext cx="58677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116"/>
          <p:cNvSpPr/>
          <p:nvPr/>
        </p:nvSpPr>
        <p:spPr>
          <a:xfrm>
            <a:off x="5764988" y="2373675"/>
            <a:ext cx="24426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7" name="Google Shape;1367;p116"/>
          <p:cNvSpPr txBox="1">
            <a:spLocks noGrp="1"/>
          </p:cNvSpPr>
          <p:nvPr>
            <p:ph type="body" idx="2"/>
          </p:nvPr>
        </p:nvSpPr>
        <p:spPr>
          <a:xfrm>
            <a:off x="5968838" y="2516625"/>
            <a:ext cx="2034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">
  <p:cSld name="CUSTOM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3045000" y="353850"/>
            <a:ext cx="6099000" cy="4435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/>
          <p:nvPr/>
        </p:nvSpPr>
        <p:spPr>
          <a:xfrm rot="10800000">
            <a:off x="3403225" y="732000"/>
            <a:ext cx="71100" cy="8139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 rot="10800000">
            <a:off x="3403225" y="2164800"/>
            <a:ext cx="71100" cy="8139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 rot="10800000">
            <a:off x="3403225" y="3599400"/>
            <a:ext cx="71100" cy="8139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3812400" y="594000"/>
            <a:ext cx="480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2"/>
          </p:nvPr>
        </p:nvSpPr>
        <p:spPr>
          <a:xfrm>
            <a:off x="3812400" y="1040400"/>
            <a:ext cx="480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3"/>
          </p:nvPr>
        </p:nvSpPr>
        <p:spPr>
          <a:xfrm>
            <a:off x="3812400" y="2026800"/>
            <a:ext cx="480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4"/>
          </p:nvPr>
        </p:nvSpPr>
        <p:spPr>
          <a:xfrm>
            <a:off x="3812400" y="2473200"/>
            <a:ext cx="480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5"/>
          </p:nvPr>
        </p:nvSpPr>
        <p:spPr>
          <a:xfrm>
            <a:off x="3812400" y="3463200"/>
            <a:ext cx="480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6"/>
          </p:nvPr>
        </p:nvSpPr>
        <p:spPr>
          <a:xfrm>
            <a:off x="3812400" y="3909600"/>
            <a:ext cx="480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ctrTitle"/>
          </p:nvPr>
        </p:nvSpPr>
        <p:spPr>
          <a:xfrm>
            <a:off x="529200" y="493200"/>
            <a:ext cx="234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 1 Image">
  <p:cSld name="CUSTOM_2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7"/>
          <p:cNvCxnSpPr/>
          <p:nvPr/>
        </p:nvCxnSpPr>
        <p:spPr>
          <a:xfrm>
            <a:off x="3257150" y="1178075"/>
            <a:ext cx="0" cy="3531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7"/>
          <p:cNvCxnSpPr/>
          <p:nvPr/>
        </p:nvCxnSpPr>
        <p:spPr>
          <a:xfrm>
            <a:off x="5778350" y="1178075"/>
            <a:ext cx="0" cy="3531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990000" y="1177200"/>
            <a:ext cx="2012400" cy="8316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/>
          <p:nvPr/>
        </p:nvSpPr>
        <p:spPr>
          <a:xfrm>
            <a:off x="990350" y="1115675"/>
            <a:ext cx="20124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1"/>
          </p:nvPr>
        </p:nvSpPr>
        <p:spPr>
          <a:xfrm>
            <a:off x="990000" y="2120400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3"/>
          </p:nvPr>
        </p:nvSpPr>
        <p:spPr>
          <a:xfrm>
            <a:off x="990000" y="2728800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>
            <a:spLocks noGrp="1"/>
          </p:cNvSpPr>
          <p:nvPr>
            <p:ph type="pic" idx="4"/>
          </p:nvPr>
        </p:nvSpPr>
        <p:spPr>
          <a:xfrm>
            <a:off x="3510000" y="1177525"/>
            <a:ext cx="2012400" cy="8316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7"/>
          <p:cNvSpPr/>
          <p:nvPr/>
        </p:nvSpPr>
        <p:spPr>
          <a:xfrm>
            <a:off x="3510350" y="1116000"/>
            <a:ext cx="20124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5"/>
          </p:nvPr>
        </p:nvSpPr>
        <p:spPr>
          <a:xfrm>
            <a:off x="3510000" y="2120725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6"/>
          </p:nvPr>
        </p:nvSpPr>
        <p:spPr>
          <a:xfrm>
            <a:off x="3510000" y="2729125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>
            <a:spLocks noGrp="1"/>
          </p:cNvSpPr>
          <p:nvPr>
            <p:ph type="pic" idx="7"/>
          </p:nvPr>
        </p:nvSpPr>
        <p:spPr>
          <a:xfrm>
            <a:off x="6033600" y="1177525"/>
            <a:ext cx="2012400" cy="8316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7"/>
          <p:cNvSpPr/>
          <p:nvPr/>
        </p:nvSpPr>
        <p:spPr>
          <a:xfrm>
            <a:off x="6033950" y="1116000"/>
            <a:ext cx="20124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8"/>
          </p:nvPr>
        </p:nvSpPr>
        <p:spPr>
          <a:xfrm>
            <a:off x="6033600" y="2120725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9"/>
          </p:nvPr>
        </p:nvSpPr>
        <p:spPr>
          <a:xfrm>
            <a:off x="6033600" y="2729125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981000" y="172450"/>
            <a:ext cx="7070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2">
  <p:cSld name="CUSTOM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0" y="1638325"/>
            <a:ext cx="9144000" cy="35052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425325" y="1997400"/>
            <a:ext cx="184200" cy="1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1"/>
          </p:nvPr>
        </p:nvSpPr>
        <p:spPr>
          <a:xfrm>
            <a:off x="331200" y="2296800"/>
            <a:ext cx="205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2"/>
          </p:nvPr>
        </p:nvSpPr>
        <p:spPr>
          <a:xfrm>
            <a:off x="331200" y="2959200"/>
            <a:ext cx="205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2599725" y="1997400"/>
            <a:ext cx="184200" cy="1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2505600" y="2296800"/>
            <a:ext cx="205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4"/>
          </p:nvPr>
        </p:nvSpPr>
        <p:spPr>
          <a:xfrm>
            <a:off x="2505600" y="2959200"/>
            <a:ext cx="205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4777725" y="1997400"/>
            <a:ext cx="184200" cy="1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5"/>
          </p:nvPr>
        </p:nvSpPr>
        <p:spPr>
          <a:xfrm>
            <a:off x="4683600" y="2296800"/>
            <a:ext cx="205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6"/>
          </p:nvPr>
        </p:nvSpPr>
        <p:spPr>
          <a:xfrm>
            <a:off x="4683600" y="2959200"/>
            <a:ext cx="205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6952125" y="1997400"/>
            <a:ext cx="184200" cy="1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7"/>
          </p:nvPr>
        </p:nvSpPr>
        <p:spPr>
          <a:xfrm>
            <a:off x="6858000" y="2296800"/>
            <a:ext cx="205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8"/>
          </p:nvPr>
        </p:nvSpPr>
        <p:spPr>
          <a:xfrm>
            <a:off x="6858000" y="2959200"/>
            <a:ext cx="205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ctrTitle"/>
          </p:nvPr>
        </p:nvSpPr>
        <p:spPr>
          <a:xfrm>
            <a:off x="331200" y="322000"/>
            <a:ext cx="84423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3">
  <p:cSld name="CUSTOM_4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910088" y="1176050"/>
            <a:ext cx="3524400" cy="172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910088" y="3096749"/>
            <a:ext cx="3524400" cy="172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4709522" y="1176050"/>
            <a:ext cx="3524400" cy="172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4709522" y="3096749"/>
            <a:ext cx="3524400" cy="172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/>
          <p:nvPr/>
        </p:nvSpPr>
        <p:spPr>
          <a:xfrm>
            <a:off x="4376400" y="1181100"/>
            <a:ext cx="56100" cy="17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8177900" y="1181100"/>
            <a:ext cx="56100" cy="1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4376400" y="3099300"/>
            <a:ext cx="56100" cy="171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8177900" y="3099300"/>
            <a:ext cx="56100" cy="171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1158188" y="1740650"/>
            <a:ext cx="592200" cy="59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1158188" y="3661350"/>
            <a:ext cx="592200" cy="59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4960513" y="1740650"/>
            <a:ext cx="592200" cy="5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4960513" y="3661350"/>
            <a:ext cx="592200" cy="59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1230188" y="1812638"/>
            <a:ext cx="44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230188" y="3733338"/>
            <a:ext cx="44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5032513" y="1812638"/>
            <a:ext cx="44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5032513" y="3733338"/>
            <a:ext cx="44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subTitle" idx="1"/>
          </p:nvPr>
        </p:nvSpPr>
        <p:spPr>
          <a:xfrm>
            <a:off x="1904400" y="1335600"/>
            <a:ext cx="23688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1904400" y="1861200"/>
            <a:ext cx="236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subTitle" idx="3"/>
          </p:nvPr>
        </p:nvSpPr>
        <p:spPr>
          <a:xfrm>
            <a:off x="5706000" y="1335600"/>
            <a:ext cx="23688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5706000" y="1861200"/>
            <a:ext cx="236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5"/>
          </p:nvPr>
        </p:nvSpPr>
        <p:spPr>
          <a:xfrm>
            <a:off x="1904400" y="3258000"/>
            <a:ext cx="23688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1904400" y="3783600"/>
            <a:ext cx="236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7"/>
          </p:nvPr>
        </p:nvSpPr>
        <p:spPr>
          <a:xfrm>
            <a:off x="5706000" y="3304800"/>
            <a:ext cx="23688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8"/>
          </p:nvPr>
        </p:nvSpPr>
        <p:spPr>
          <a:xfrm>
            <a:off x="5706000" y="3830400"/>
            <a:ext cx="236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ctrTitle"/>
          </p:nvPr>
        </p:nvSpPr>
        <p:spPr>
          <a:xfrm>
            <a:off x="910800" y="324000"/>
            <a:ext cx="732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">
  <p:cSld name="CUSTOM_5"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353100" y="1229200"/>
            <a:ext cx="8437800" cy="316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"/>
          </p:nvPr>
        </p:nvSpPr>
        <p:spPr>
          <a:xfrm>
            <a:off x="1562400" y="1674000"/>
            <a:ext cx="1753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2"/>
          </p:nvPr>
        </p:nvSpPr>
        <p:spPr>
          <a:xfrm>
            <a:off x="1562400" y="2375275"/>
            <a:ext cx="17532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ubTitle" idx="3"/>
          </p:nvPr>
        </p:nvSpPr>
        <p:spPr>
          <a:xfrm>
            <a:off x="3697200" y="1674000"/>
            <a:ext cx="1753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4"/>
          </p:nvPr>
        </p:nvSpPr>
        <p:spPr>
          <a:xfrm>
            <a:off x="3697200" y="2375275"/>
            <a:ext cx="17532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ubTitle" idx="5"/>
          </p:nvPr>
        </p:nvSpPr>
        <p:spPr>
          <a:xfrm>
            <a:off x="5828400" y="1674000"/>
            <a:ext cx="1753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6"/>
          </p:nvPr>
        </p:nvSpPr>
        <p:spPr>
          <a:xfrm>
            <a:off x="5828400" y="2375275"/>
            <a:ext cx="1753200" cy="1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/>
          <p:nvPr/>
        </p:nvSpPr>
        <p:spPr>
          <a:xfrm rot="10800000">
            <a:off x="3490225" y="2352900"/>
            <a:ext cx="30300" cy="8139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/>
          <p:nvPr/>
        </p:nvSpPr>
        <p:spPr>
          <a:xfrm rot="10800000">
            <a:off x="5623463" y="2352900"/>
            <a:ext cx="30300" cy="8139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ctrTitle"/>
          </p:nvPr>
        </p:nvSpPr>
        <p:spPr>
          <a:xfrm>
            <a:off x="378000" y="381600"/>
            <a:ext cx="8398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2">
  <p:cSld name="CUSTOM_6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3732950" y="368125"/>
            <a:ext cx="4888800" cy="14691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3732950" y="1837200"/>
            <a:ext cx="4888800" cy="14691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3732950" y="3306275"/>
            <a:ext cx="4888800" cy="14691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3834000" y="471600"/>
            <a:ext cx="46872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2"/>
          </p:nvPr>
        </p:nvSpPr>
        <p:spPr>
          <a:xfrm>
            <a:off x="3834000" y="1008000"/>
            <a:ext cx="46872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3"/>
          </p:nvPr>
        </p:nvSpPr>
        <p:spPr>
          <a:xfrm>
            <a:off x="3834000" y="1940400"/>
            <a:ext cx="46872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4"/>
          </p:nvPr>
        </p:nvSpPr>
        <p:spPr>
          <a:xfrm>
            <a:off x="3834000" y="2476800"/>
            <a:ext cx="46872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5"/>
          </p:nvPr>
        </p:nvSpPr>
        <p:spPr>
          <a:xfrm>
            <a:off x="3834000" y="3409200"/>
            <a:ext cx="46872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6"/>
          </p:nvPr>
        </p:nvSpPr>
        <p:spPr>
          <a:xfrm>
            <a:off x="3834000" y="3945600"/>
            <a:ext cx="46872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ctrTitle"/>
          </p:nvPr>
        </p:nvSpPr>
        <p:spPr>
          <a:xfrm>
            <a:off x="619200" y="424800"/>
            <a:ext cx="234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">
  <p:cSld name="CUSTOM_7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2"/>
          <p:cNvGrpSpPr/>
          <p:nvPr/>
        </p:nvGrpSpPr>
        <p:grpSpPr>
          <a:xfrm rot="-5400000">
            <a:off x="1520637" y="37635"/>
            <a:ext cx="534621" cy="2841870"/>
            <a:chOff x="4318975" y="1083450"/>
            <a:chExt cx="529800" cy="591305"/>
          </a:xfrm>
        </p:grpSpPr>
        <p:sp>
          <p:nvSpPr>
            <p:cNvPr id="255" name="Google Shape;255;p32"/>
            <p:cNvSpPr/>
            <p:nvPr/>
          </p:nvSpPr>
          <p:spPr>
            <a:xfrm>
              <a:off x="4517129" y="1083455"/>
              <a:ext cx="133500" cy="59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6" name="Google Shape;256;p32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7" name="Google Shape;257;p32"/>
          <p:cNvGrpSpPr/>
          <p:nvPr/>
        </p:nvGrpSpPr>
        <p:grpSpPr>
          <a:xfrm rot="-5400000">
            <a:off x="7121114" y="53235"/>
            <a:ext cx="534621" cy="2810671"/>
            <a:chOff x="4318975" y="1084322"/>
            <a:chExt cx="529800" cy="590378"/>
          </a:xfrm>
        </p:grpSpPr>
        <p:sp>
          <p:nvSpPr>
            <p:cNvPr id="258" name="Google Shape;258;p32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9" name="Google Shape;259;p32"/>
            <p:cNvCxnSpPr/>
            <p:nvPr/>
          </p:nvCxnSpPr>
          <p:spPr>
            <a:xfrm rot="10800000">
              <a:off x="4318975" y="1084322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0" name="Google Shape;260;p32"/>
          <p:cNvGrpSpPr/>
          <p:nvPr/>
        </p:nvGrpSpPr>
        <p:grpSpPr>
          <a:xfrm rot="-5400000">
            <a:off x="4310491" y="55884"/>
            <a:ext cx="534621" cy="2805422"/>
            <a:chOff x="4318975" y="1083450"/>
            <a:chExt cx="529800" cy="591250"/>
          </a:xfrm>
        </p:grpSpPr>
        <p:sp>
          <p:nvSpPr>
            <p:cNvPr id="261" name="Google Shape;261;p32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32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3" name="Google Shape;263;p32"/>
          <p:cNvSpPr txBox="1">
            <a:spLocks noGrp="1"/>
          </p:cNvSpPr>
          <p:nvPr>
            <p:ph type="ctrTitle"/>
          </p:nvPr>
        </p:nvSpPr>
        <p:spPr>
          <a:xfrm>
            <a:off x="275000" y="366100"/>
            <a:ext cx="8518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"/>
          </p:nvPr>
        </p:nvSpPr>
        <p:spPr>
          <a:xfrm>
            <a:off x="366975" y="1663550"/>
            <a:ext cx="25842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2"/>
          </p:nvPr>
        </p:nvSpPr>
        <p:spPr>
          <a:xfrm>
            <a:off x="366975" y="2380729"/>
            <a:ext cx="2584200" cy="24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subTitle" idx="3"/>
          </p:nvPr>
        </p:nvSpPr>
        <p:spPr>
          <a:xfrm>
            <a:off x="3175013" y="1663550"/>
            <a:ext cx="25842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4"/>
          </p:nvPr>
        </p:nvSpPr>
        <p:spPr>
          <a:xfrm>
            <a:off x="3175013" y="2380729"/>
            <a:ext cx="2584200" cy="24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5"/>
          </p:nvPr>
        </p:nvSpPr>
        <p:spPr>
          <a:xfrm>
            <a:off x="5972813" y="1663550"/>
            <a:ext cx="25842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6"/>
          </p:nvPr>
        </p:nvSpPr>
        <p:spPr>
          <a:xfrm>
            <a:off x="5972813" y="2380729"/>
            <a:ext cx="2584200" cy="24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 v2">
  <p:cSld name="CUSTOM_8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/>
          <p:nvPr/>
        </p:nvSpPr>
        <p:spPr>
          <a:xfrm>
            <a:off x="1252863" y="1559400"/>
            <a:ext cx="23052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3446338" y="1559400"/>
            <a:ext cx="23052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5705102" y="1559400"/>
            <a:ext cx="2305200" cy="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1145388" y="1474950"/>
            <a:ext cx="216900" cy="21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3383013" y="1474950"/>
            <a:ext cx="216900" cy="21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5620638" y="1474950"/>
            <a:ext cx="216900" cy="2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1"/>
          </p:nvPr>
        </p:nvSpPr>
        <p:spPr>
          <a:xfrm>
            <a:off x="1134000" y="19368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body" idx="2"/>
          </p:nvPr>
        </p:nvSpPr>
        <p:spPr>
          <a:xfrm>
            <a:off x="1134000" y="2563200"/>
            <a:ext cx="1886400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subTitle" idx="3"/>
          </p:nvPr>
        </p:nvSpPr>
        <p:spPr>
          <a:xfrm>
            <a:off x="3351600" y="19368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4"/>
          </p:nvPr>
        </p:nvSpPr>
        <p:spPr>
          <a:xfrm>
            <a:off x="3351600" y="2563200"/>
            <a:ext cx="1886400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subTitle" idx="5"/>
          </p:nvPr>
        </p:nvSpPr>
        <p:spPr>
          <a:xfrm>
            <a:off x="5518800" y="19368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6"/>
          </p:nvPr>
        </p:nvSpPr>
        <p:spPr>
          <a:xfrm>
            <a:off x="5518800" y="2563200"/>
            <a:ext cx="1886400" cy="2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ctrTitle"/>
          </p:nvPr>
        </p:nvSpPr>
        <p:spPr>
          <a:xfrm>
            <a:off x="1144800" y="464400"/>
            <a:ext cx="6865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items on timeline 1">
  <p:cSld name="CUSTOM_9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 rot="10800000" flipH="1">
            <a:off x="6967020" y="1909772"/>
            <a:ext cx="2177100" cy="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 rot="10800000" flipH="1">
            <a:off x="4802706" y="1909772"/>
            <a:ext cx="2177100" cy="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/>
          <p:nvPr/>
        </p:nvSpPr>
        <p:spPr>
          <a:xfrm rot="10800000" flipH="1">
            <a:off x="2638382" y="1909772"/>
            <a:ext cx="2177100" cy="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"/>
          <p:cNvSpPr/>
          <p:nvPr/>
        </p:nvSpPr>
        <p:spPr>
          <a:xfrm rot="10800000" flipH="1">
            <a:off x="474058" y="1909772"/>
            <a:ext cx="2177100" cy="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/>
          <p:nvPr/>
        </p:nvSpPr>
        <p:spPr>
          <a:xfrm rot="10800000" flipH="1">
            <a:off x="374300" y="1856400"/>
            <a:ext cx="212100" cy="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"/>
          <p:cNvSpPr/>
          <p:nvPr/>
        </p:nvSpPr>
        <p:spPr>
          <a:xfrm rot="10800000" flipH="1">
            <a:off x="2538624" y="1856400"/>
            <a:ext cx="212100" cy="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"/>
          <p:cNvSpPr/>
          <p:nvPr/>
        </p:nvSpPr>
        <p:spPr>
          <a:xfrm rot="10800000" flipH="1">
            <a:off x="4702948" y="1856400"/>
            <a:ext cx="212100" cy="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4"/>
          <p:cNvSpPr/>
          <p:nvPr/>
        </p:nvSpPr>
        <p:spPr>
          <a:xfrm rot="10800000" flipH="1">
            <a:off x="6867272" y="1856400"/>
            <a:ext cx="212100" cy="20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subTitle" idx="1"/>
          </p:nvPr>
        </p:nvSpPr>
        <p:spPr>
          <a:xfrm>
            <a:off x="374400" y="21456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2"/>
          </p:nvPr>
        </p:nvSpPr>
        <p:spPr>
          <a:xfrm>
            <a:off x="374400" y="2746800"/>
            <a:ext cx="18864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subTitle" idx="3"/>
          </p:nvPr>
        </p:nvSpPr>
        <p:spPr>
          <a:xfrm>
            <a:off x="2538000" y="21456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4"/>
          </p:nvPr>
        </p:nvSpPr>
        <p:spPr>
          <a:xfrm>
            <a:off x="2538000" y="2746800"/>
            <a:ext cx="18864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5"/>
          </p:nvPr>
        </p:nvSpPr>
        <p:spPr>
          <a:xfrm>
            <a:off x="4701600" y="21456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6"/>
          </p:nvPr>
        </p:nvSpPr>
        <p:spPr>
          <a:xfrm>
            <a:off x="4701600" y="2746800"/>
            <a:ext cx="18864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subTitle" idx="7"/>
          </p:nvPr>
        </p:nvSpPr>
        <p:spPr>
          <a:xfrm>
            <a:off x="6868800" y="2145600"/>
            <a:ext cx="188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8"/>
          </p:nvPr>
        </p:nvSpPr>
        <p:spPr>
          <a:xfrm>
            <a:off x="6868800" y="2746800"/>
            <a:ext cx="18864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ctrTitle"/>
          </p:nvPr>
        </p:nvSpPr>
        <p:spPr>
          <a:xfrm>
            <a:off x="367200" y="680400"/>
            <a:ext cx="841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-87" y="0"/>
            <a:ext cx="59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5863700" y="-19075"/>
            <a:ext cx="3280500" cy="51993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46400" y="622800"/>
            <a:ext cx="502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46400" y="1519200"/>
            <a:ext cx="5022000" cy="2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1 ">
  <p:cSld name="CUSTOM_10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/>
          <p:nvPr/>
        </p:nvSpPr>
        <p:spPr>
          <a:xfrm>
            <a:off x="-63225" y="-13550"/>
            <a:ext cx="4007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1327425" y="967900"/>
            <a:ext cx="2213100" cy="318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3704050" y="967900"/>
            <a:ext cx="2213100" cy="318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>
            <a:spLocks noGrp="1"/>
          </p:cNvSpPr>
          <p:nvPr>
            <p:ph type="pic" idx="2"/>
          </p:nvPr>
        </p:nvSpPr>
        <p:spPr>
          <a:xfrm>
            <a:off x="1537200" y="1134000"/>
            <a:ext cx="1796400" cy="1796400"/>
          </a:xfrm>
          <a:prstGeom prst="roundRect">
            <a:avLst>
              <a:gd name="adj" fmla="val 4915"/>
            </a:avLst>
          </a:prstGeom>
          <a:noFill/>
          <a:ln>
            <a:noFill/>
          </a:ln>
        </p:spPr>
      </p:sp>
      <p:sp>
        <p:nvSpPr>
          <p:cNvPr id="307" name="Google Shape;307;p35"/>
          <p:cNvSpPr txBox="1">
            <a:spLocks noGrp="1"/>
          </p:cNvSpPr>
          <p:nvPr>
            <p:ph type="subTitle" idx="1"/>
          </p:nvPr>
        </p:nvSpPr>
        <p:spPr>
          <a:xfrm>
            <a:off x="1537200" y="3081600"/>
            <a:ext cx="1796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3"/>
          </p:nvPr>
        </p:nvSpPr>
        <p:spPr>
          <a:xfrm>
            <a:off x="1537200" y="3549600"/>
            <a:ext cx="1796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35"/>
          <p:cNvSpPr>
            <a:spLocks noGrp="1"/>
          </p:cNvSpPr>
          <p:nvPr>
            <p:ph type="pic" idx="4"/>
          </p:nvPr>
        </p:nvSpPr>
        <p:spPr>
          <a:xfrm>
            <a:off x="3913200" y="1134000"/>
            <a:ext cx="1796400" cy="1796400"/>
          </a:xfrm>
          <a:prstGeom prst="roundRect">
            <a:avLst>
              <a:gd name="adj" fmla="val 4915"/>
            </a:avLst>
          </a:prstGeom>
          <a:noFill/>
          <a:ln>
            <a:noFill/>
          </a:ln>
        </p:spPr>
      </p:sp>
      <p:sp>
        <p:nvSpPr>
          <p:cNvPr id="310" name="Google Shape;310;p35"/>
          <p:cNvSpPr txBox="1">
            <a:spLocks noGrp="1"/>
          </p:cNvSpPr>
          <p:nvPr>
            <p:ph type="subTitle" idx="5"/>
          </p:nvPr>
        </p:nvSpPr>
        <p:spPr>
          <a:xfrm>
            <a:off x="3913200" y="3081600"/>
            <a:ext cx="1796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body" idx="6"/>
          </p:nvPr>
        </p:nvSpPr>
        <p:spPr>
          <a:xfrm>
            <a:off x="3913200" y="3549600"/>
            <a:ext cx="1796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ctrTitle"/>
          </p:nvPr>
        </p:nvSpPr>
        <p:spPr>
          <a:xfrm>
            <a:off x="6102000" y="968400"/>
            <a:ext cx="264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2">
  <p:cSld name="CUSTOM_1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/>
          <p:nvPr/>
        </p:nvSpPr>
        <p:spPr>
          <a:xfrm>
            <a:off x="930363" y="1928425"/>
            <a:ext cx="3537300" cy="198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>
            <a:spLocks noGrp="1"/>
          </p:cNvSpPr>
          <p:nvPr>
            <p:ph type="pic" idx="2"/>
          </p:nvPr>
        </p:nvSpPr>
        <p:spPr>
          <a:xfrm>
            <a:off x="1242000" y="1483200"/>
            <a:ext cx="1274400" cy="127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6" name="Google Shape;316;p36"/>
          <p:cNvSpPr/>
          <p:nvPr/>
        </p:nvSpPr>
        <p:spPr>
          <a:xfrm>
            <a:off x="4676338" y="1928425"/>
            <a:ext cx="3537300" cy="198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1241875" y="1483275"/>
            <a:ext cx="1272600" cy="1272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 txBox="1">
            <a:spLocks noGrp="1"/>
          </p:cNvSpPr>
          <p:nvPr>
            <p:ph type="subTitle" idx="1"/>
          </p:nvPr>
        </p:nvSpPr>
        <p:spPr>
          <a:xfrm>
            <a:off x="1162800" y="2854800"/>
            <a:ext cx="3074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3"/>
          </p:nvPr>
        </p:nvSpPr>
        <p:spPr>
          <a:xfrm>
            <a:off x="1162800" y="3322800"/>
            <a:ext cx="3074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36"/>
          <p:cNvSpPr>
            <a:spLocks noGrp="1"/>
          </p:cNvSpPr>
          <p:nvPr>
            <p:ph type="pic" idx="4"/>
          </p:nvPr>
        </p:nvSpPr>
        <p:spPr>
          <a:xfrm>
            <a:off x="4986000" y="1483200"/>
            <a:ext cx="1274400" cy="127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1" name="Google Shape;321;p36"/>
          <p:cNvSpPr/>
          <p:nvPr/>
        </p:nvSpPr>
        <p:spPr>
          <a:xfrm>
            <a:off x="4985875" y="1483275"/>
            <a:ext cx="1272600" cy="1272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5"/>
          </p:nvPr>
        </p:nvSpPr>
        <p:spPr>
          <a:xfrm>
            <a:off x="4906800" y="2854800"/>
            <a:ext cx="3074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body" idx="6"/>
          </p:nvPr>
        </p:nvSpPr>
        <p:spPr>
          <a:xfrm>
            <a:off x="4906800" y="3322800"/>
            <a:ext cx="30744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ctrTitle"/>
          </p:nvPr>
        </p:nvSpPr>
        <p:spPr>
          <a:xfrm>
            <a:off x="1422000" y="543600"/>
            <a:ext cx="6300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3">
  <p:cSld name="CUSTOM_1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/>
          <p:nvPr/>
        </p:nvSpPr>
        <p:spPr>
          <a:xfrm rot="5400000">
            <a:off x="3826950" y="-526100"/>
            <a:ext cx="1600800" cy="2625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7"/>
          <p:cNvSpPr/>
          <p:nvPr/>
        </p:nvSpPr>
        <p:spPr>
          <a:xfrm rot="5400000">
            <a:off x="6672275" y="-523776"/>
            <a:ext cx="1594500" cy="2625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 rot="5400000">
            <a:off x="4563300" y="3766500"/>
            <a:ext cx="128100" cy="2625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 rot="5400000">
            <a:off x="7405475" y="3766500"/>
            <a:ext cx="128100" cy="2625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>
            <a:spLocks noGrp="1"/>
          </p:cNvSpPr>
          <p:nvPr>
            <p:ph type="pic" idx="2"/>
          </p:nvPr>
        </p:nvSpPr>
        <p:spPr>
          <a:xfrm>
            <a:off x="3826800" y="597600"/>
            <a:ext cx="1602000" cy="160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3826953" y="596350"/>
            <a:ext cx="1600800" cy="1600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 txBox="1">
            <a:spLocks noGrp="1"/>
          </p:cNvSpPr>
          <p:nvPr>
            <p:ph type="subTitle" idx="1"/>
          </p:nvPr>
        </p:nvSpPr>
        <p:spPr>
          <a:xfrm>
            <a:off x="3430800" y="2451600"/>
            <a:ext cx="23544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33" name="Google Shape;333;p37"/>
          <p:cNvSpPr txBox="1">
            <a:spLocks noGrp="1"/>
          </p:cNvSpPr>
          <p:nvPr>
            <p:ph type="body" idx="3"/>
          </p:nvPr>
        </p:nvSpPr>
        <p:spPr>
          <a:xfrm>
            <a:off x="3430800" y="3030664"/>
            <a:ext cx="23544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37"/>
          <p:cNvSpPr txBox="1">
            <a:spLocks noGrp="1"/>
          </p:cNvSpPr>
          <p:nvPr>
            <p:ph type="subTitle" idx="4"/>
          </p:nvPr>
        </p:nvSpPr>
        <p:spPr>
          <a:xfrm>
            <a:off x="6292800" y="2451600"/>
            <a:ext cx="23544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body" idx="5"/>
          </p:nvPr>
        </p:nvSpPr>
        <p:spPr>
          <a:xfrm>
            <a:off x="6292800" y="3030664"/>
            <a:ext cx="23544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37"/>
          <p:cNvSpPr>
            <a:spLocks noGrp="1"/>
          </p:cNvSpPr>
          <p:nvPr>
            <p:ph type="pic" idx="6"/>
          </p:nvPr>
        </p:nvSpPr>
        <p:spPr>
          <a:xfrm>
            <a:off x="6670800" y="598850"/>
            <a:ext cx="1602000" cy="160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7" name="Google Shape;337;p37"/>
          <p:cNvSpPr/>
          <p:nvPr/>
        </p:nvSpPr>
        <p:spPr>
          <a:xfrm>
            <a:off x="6670953" y="597600"/>
            <a:ext cx="1600800" cy="16008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 txBox="1">
            <a:spLocks noGrp="1"/>
          </p:cNvSpPr>
          <p:nvPr>
            <p:ph type="ctrTitle"/>
          </p:nvPr>
        </p:nvSpPr>
        <p:spPr>
          <a:xfrm>
            <a:off x="504000" y="1079825"/>
            <a:ext cx="2595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slide - v1">
  <p:cSld name="CUSTOM_13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/>
          <p:nvPr/>
        </p:nvSpPr>
        <p:spPr>
          <a:xfrm>
            <a:off x="5392925" y="0"/>
            <a:ext cx="375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3909525" y="343225"/>
            <a:ext cx="4970700" cy="1251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3909525" y="1933150"/>
            <a:ext cx="4970700" cy="1251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8"/>
          <p:cNvSpPr/>
          <p:nvPr/>
        </p:nvSpPr>
        <p:spPr>
          <a:xfrm>
            <a:off x="3909525" y="3523075"/>
            <a:ext cx="4970700" cy="1251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8"/>
          <p:cNvSpPr>
            <a:spLocks noGrp="1"/>
          </p:cNvSpPr>
          <p:nvPr>
            <p:ph type="pic" idx="2"/>
          </p:nvPr>
        </p:nvSpPr>
        <p:spPr>
          <a:xfrm>
            <a:off x="3909600" y="342000"/>
            <a:ext cx="1483200" cy="125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38"/>
          <p:cNvSpPr txBox="1">
            <a:spLocks noGrp="1"/>
          </p:cNvSpPr>
          <p:nvPr>
            <p:ph type="subTitle" idx="1"/>
          </p:nvPr>
        </p:nvSpPr>
        <p:spPr>
          <a:xfrm>
            <a:off x="5569200" y="5292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body" idx="3"/>
          </p:nvPr>
        </p:nvSpPr>
        <p:spPr>
          <a:xfrm>
            <a:off x="5569200" y="10008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38"/>
          <p:cNvSpPr>
            <a:spLocks noGrp="1"/>
          </p:cNvSpPr>
          <p:nvPr>
            <p:ph type="pic" idx="4"/>
          </p:nvPr>
        </p:nvSpPr>
        <p:spPr>
          <a:xfrm>
            <a:off x="3909600" y="1933200"/>
            <a:ext cx="1483200" cy="125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38"/>
          <p:cNvSpPr txBox="1">
            <a:spLocks noGrp="1"/>
          </p:cNvSpPr>
          <p:nvPr>
            <p:ph type="subTitle" idx="5"/>
          </p:nvPr>
        </p:nvSpPr>
        <p:spPr>
          <a:xfrm>
            <a:off x="5569200" y="21204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6"/>
          </p:nvPr>
        </p:nvSpPr>
        <p:spPr>
          <a:xfrm>
            <a:off x="5569200" y="25920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38"/>
          <p:cNvSpPr>
            <a:spLocks noGrp="1"/>
          </p:cNvSpPr>
          <p:nvPr>
            <p:ph type="pic" idx="7"/>
          </p:nvPr>
        </p:nvSpPr>
        <p:spPr>
          <a:xfrm>
            <a:off x="3909600" y="3524400"/>
            <a:ext cx="1483200" cy="12528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38"/>
          <p:cNvSpPr txBox="1">
            <a:spLocks noGrp="1"/>
          </p:cNvSpPr>
          <p:nvPr>
            <p:ph type="subTitle" idx="8"/>
          </p:nvPr>
        </p:nvSpPr>
        <p:spPr>
          <a:xfrm>
            <a:off x="5569200" y="37116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body" idx="9"/>
          </p:nvPr>
        </p:nvSpPr>
        <p:spPr>
          <a:xfrm>
            <a:off x="5569200" y="41832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ctrTitle"/>
          </p:nvPr>
        </p:nvSpPr>
        <p:spPr>
          <a:xfrm>
            <a:off x="684000" y="2296800"/>
            <a:ext cx="2595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2">
  <p:cSld name="CUSTOM_14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/>
          <p:nvPr/>
        </p:nvSpPr>
        <p:spPr>
          <a:xfrm rot="5400000">
            <a:off x="93325" y="1871200"/>
            <a:ext cx="3209700" cy="2625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 rot="5400000">
            <a:off x="1634125" y="3764100"/>
            <a:ext cx="128100" cy="26307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 rot="5400000">
            <a:off x="2967150" y="1871200"/>
            <a:ext cx="3209700" cy="2625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 rot="5400000">
            <a:off x="4507950" y="3764100"/>
            <a:ext cx="128100" cy="2630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 rot="5400000">
            <a:off x="5840975" y="1871200"/>
            <a:ext cx="3209700" cy="2625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 rot="5400000">
            <a:off x="7381775" y="3764100"/>
            <a:ext cx="128100" cy="26307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"/>
          <p:cNvSpPr>
            <a:spLocks noGrp="1"/>
          </p:cNvSpPr>
          <p:nvPr>
            <p:ph type="pic" idx="2"/>
          </p:nvPr>
        </p:nvSpPr>
        <p:spPr>
          <a:xfrm>
            <a:off x="673200" y="1936800"/>
            <a:ext cx="1274400" cy="127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39"/>
          <p:cNvSpPr/>
          <p:nvPr/>
        </p:nvSpPr>
        <p:spPr>
          <a:xfrm>
            <a:off x="674813" y="1935563"/>
            <a:ext cx="1272600" cy="1272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subTitle" idx="1"/>
          </p:nvPr>
        </p:nvSpPr>
        <p:spPr>
          <a:xfrm>
            <a:off x="594000" y="3553200"/>
            <a:ext cx="2206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64" name="Google Shape;364;p39"/>
          <p:cNvSpPr txBox="1">
            <a:spLocks noGrp="1"/>
          </p:cNvSpPr>
          <p:nvPr>
            <p:ph type="body" idx="3"/>
          </p:nvPr>
        </p:nvSpPr>
        <p:spPr>
          <a:xfrm>
            <a:off x="594000" y="3988800"/>
            <a:ext cx="2206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9"/>
          <p:cNvSpPr>
            <a:spLocks noGrp="1"/>
          </p:cNvSpPr>
          <p:nvPr>
            <p:ph type="pic" idx="4"/>
          </p:nvPr>
        </p:nvSpPr>
        <p:spPr>
          <a:xfrm>
            <a:off x="3549600" y="1938038"/>
            <a:ext cx="1274400" cy="127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6" name="Google Shape;366;p39"/>
          <p:cNvSpPr/>
          <p:nvPr/>
        </p:nvSpPr>
        <p:spPr>
          <a:xfrm>
            <a:off x="3551213" y="1936800"/>
            <a:ext cx="1272600" cy="1272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 txBox="1">
            <a:spLocks noGrp="1"/>
          </p:cNvSpPr>
          <p:nvPr>
            <p:ph type="subTitle" idx="5"/>
          </p:nvPr>
        </p:nvSpPr>
        <p:spPr>
          <a:xfrm>
            <a:off x="3470400" y="3554438"/>
            <a:ext cx="2206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6"/>
          </p:nvPr>
        </p:nvSpPr>
        <p:spPr>
          <a:xfrm>
            <a:off x="3470400" y="3990038"/>
            <a:ext cx="2206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39"/>
          <p:cNvSpPr>
            <a:spLocks noGrp="1"/>
          </p:cNvSpPr>
          <p:nvPr>
            <p:ph type="pic" idx="7"/>
          </p:nvPr>
        </p:nvSpPr>
        <p:spPr>
          <a:xfrm>
            <a:off x="6422400" y="1938038"/>
            <a:ext cx="1274400" cy="127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0" name="Google Shape;370;p39"/>
          <p:cNvSpPr/>
          <p:nvPr/>
        </p:nvSpPr>
        <p:spPr>
          <a:xfrm>
            <a:off x="6424013" y="1936800"/>
            <a:ext cx="1272600" cy="1272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subTitle" idx="8"/>
          </p:nvPr>
        </p:nvSpPr>
        <p:spPr>
          <a:xfrm>
            <a:off x="6343200" y="3554438"/>
            <a:ext cx="2206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9"/>
          </p:nvPr>
        </p:nvSpPr>
        <p:spPr>
          <a:xfrm>
            <a:off x="6343200" y="3990038"/>
            <a:ext cx="2206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972000" y="702000"/>
            <a:ext cx="720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3">
  <p:cSld name="CUSTOM_1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>
            <a:spLocks noGrp="1"/>
          </p:cNvSpPr>
          <p:nvPr>
            <p:ph type="pic" idx="2"/>
          </p:nvPr>
        </p:nvSpPr>
        <p:spPr>
          <a:xfrm>
            <a:off x="1148400" y="363600"/>
            <a:ext cx="2444400" cy="32544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40"/>
          <p:cNvSpPr/>
          <p:nvPr/>
        </p:nvSpPr>
        <p:spPr>
          <a:xfrm>
            <a:off x="1148075" y="3615250"/>
            <a:ext cx="2443800" cy="116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1"/>
          </p:nvPr>
        </p:nvSpPr>
        <p:spPr>
          <a:xfrm>
            <a:off x="1321200" y="3765600"/>
            <a:ext cx="20952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body" idx="3"/>
          </p:nvPr>
        </p:nvSpPr>
        <p:spPr>
          <a:xfrm>
            <a:off x="1321200" y="4161898"/>
            <a:ext cx="20952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40"/>
          <p:cNvSpPr>
            <a:spLocks noGrp="1"/>
          </p:cNvSpPr>
          <p:nvPr>
            <p:ph type="pic" idx="4"/>
          </p:nvPr>
        </p:nvSpPr>
        <p:spPr>
          <a:xfrm>
            <a:off x="3740725" y="367200"/>
            <a:ext cx="2444400" cy="32544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0"/>
          <p:cNvSpPr/>
          <p:nvPr/>
        </p:nvSpPr>
        <p:spPr>
          <a:xfrm>
            <a:off x="3740400" y="3618850"/>
            <a:ext cx="2443800" cy="11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ubTitle" idx="5"/>
          </p:nvPr>
        </p:nvSpPr>
        <p:spPr>
          <a:xfrm>
            <a:off x="3913525" y="3769200"/>
            <a:ext cx="20952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body" idx="6"/>
          </p:nvPr>
        </p:nvSpPr>
        <p:spPr>
          <a:xfrm>
            <a:off x="3913525" y="4165498"/>
            <a:ext cx="20952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40"/>
          <p:cNvSpPr>
            <a:spLocks noGrp="1"/>
          </p:cNvSpPr>
          <p:nvPr>
            <p:ph type="pic" idx="7"/>
          </p:nvPr>
        </p:nvSpPr>
        <p:spPr>
          <a:xfrm>
            <a:off x="6336325" y="367200"/>
            <a:ext cx="2444400" cy="32544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0"/>
          <p:cNvSpPr/>
          <p:nvPr/>
        </p:nvSpPr>
        <p:spPr>
          <a:xfrm>
            <a:off x="6336000" y="3618850"/>
            <a:ext cx="2443800" cy="116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 txBox="1">
            <a:spLocks noGrp="1"/>
          </p:cNvSpPr>
          <p:nvPr>
            <p:ph type="subTitle" idx="8"/>
          </p:nvPr>
        </p:nvSpPr>
        <p:spPr>
          <a:xfrm>
            <a:off x="6509125" y="3769200"/>
            <a:ext cx="20952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386" name="Google Shape;386;p40"/>
          <p:cNvSpPr txBox="1">
            <a:spLocks noGrp="1"/>
          </p:cNvSpPr>
          <p:nvPr>
            <p:ph type="body" idx="9"/>
          </p:nvPr>
        </p:nvSpPr>
        <p:spPr>
          <a:xfrm>
            <a:off x="6509125" y="4165498"/>
            <a:ext cx="20952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40"/>
          <p:cNvSpPr txBox="1">
            <a:spLocks noGrp="1"/>
          </p:cNvSpPr>
          <p:nvPr>
            <p:ph type="ctrTitle"/>
          </p:nvPr>
        </p:nvSpPr>
        <p:spPr>
          <a:xfrm rot="-5400000">
            <a:off x="-1535400" y="2248200"/>
            <a:ext cx="44208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1">
  <p:cSld name="CUSTOM_16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/>
          <p:nvPr/>
        </p:nvSpPr>
        <p:spPr>
          <a:xfrm>
            <a:off x="6750425" y="1453325"/>
            <a:ext cx="2025900" cy="3348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1"/>
          <p:cNvSpPr/>
          <p:nvPr/>
        </p:nvSpPr>
        <p:spPr>
          <a:xfrm>
            <a:off x="4620325" y="1453325"/>
            <a:ext cx="2025900" cy="3348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1"/>
          <p:cNvSpPr/>
          <p:nvPr/>
        </p:nvSpPr>
        <p:spPr>
          <a:xfrm>
            <a:off x="2490213" y="1453325"/>
            <a:ext cx="2025900" cy="3348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1"/>
          <p:cNvSpPr/>
          <p:nvPr/>
        </p:nvSpPr>
        <p:spPr>
          <a:xfrm>
            <a:off x="362875" y="1453325"/>
            <a:ext cx="2025900" cy="3348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360125" y="3130175"/>
            <a:ext cx="2025900" cy="1671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"/>
          <p:cNvSpPr/>
          <p:nvPr/>
        </p:nvSpPr>
        <p:spPr>
          <a:xfrm rot="10800000">
            <a:off x="1246475" y="3130175"/>
            <a:ext cx="253200" cy="152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"/>
          <p:cNvSpPr/>
          <p:nvPr/>
        </p:nvSpPr>
        <p:spPr>
          <a:xfrm>
            <a:off x="2490225" y="3130188"/>
            <a:ext cx="2025900" cy="1671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1"/>
          <p:cNvSpPr/>
          <p:nvPr/>
        </p:nvSpPr>
        <p:spPr>
          <a:xfrm rot="10800000">
            <a:off x="3376575" y="3130188"/>
            <a:ext cx="253200" cy="152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1"/>
          <p:cNvSpPr/>
          <p:nvPr/>
        </p:nvSpPr>
        <p:spPr>
          <a:xfrm>
            <a:off x="4620325" y="3130175"/>
            <a:ext cx="2025900" cy="1671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1"/>
          <p:cNvSpPr/>
          <p:nvPr/>
        </p:nvSpPr>
        <p:spPr>
          <a:xfrm rot="10800000">
            <a:off x="5506675" y="3130175"/>
            <a:ext cx="253200" cy="152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1"/>
          <p:cNvSpPr/>
          <p:nvPr/>
        </p:nvSpPr>
        <p:spPr>
          <a:xfrm>
            <a:off x="6750425" y="3130175"/>
            <a:ext cx="2025900" cy="16719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1"/>
          <p:cNvSpPr/>
          <p:nvPr/>
        </p:nvSpPr>
        <p:spPr>
          <a:xfrm rot="10800000">
            <a:off x="7636775" y="3130175"/>
            <a:ext cx="253200" cy="152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1"/>
          <p:cNvSpPr>
            <a:spLocks noGrp="1"/>
          </p:cNvSpPr>
          <p:nvPr>
            <p:ph type="pic" idx="2"/>
          </p:nvPr>
        </p:nvSpPr>
        <p:spPr>
          <a:xfrm>
            <a:off x="774000" y="1695600"/>
            <a:ext cx="1195200" cy="119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2" name="Google Shape;402;p41"/>
          <p:cNvSpPr txBox="1">
            <a:spLocks noGrp="1"/>
          </p:cNvSpPr>
          <p:nvPr>
            <p:ph type="subTitle" idx="1"/>
          </p:nvPr>
        </p:nvSpPr>
        <p:spPr>
          <a:xfrm>
            <a:off x="536400" y="3520800"/>
            <a:ext cx="16704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body" idx="3"/>
          </p:nvPr>
        </p:nvSpPr>
        <p:spPr>
          <a:xfrm>
            <a:off x="536400" y="3976052"/>
            <a:ext cx="16704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41"/>
          <p:cNvSpPr>
            <a:spLocks noGrp="1"/>
          </p:cNvSpPr>
          <p:nvPr>
            <p:ph type="pic" idx="4"/>
          </p:nvPr>
        </p:nvSpPr>
        <p:spPr>
          <a:xfrm>
            <a:off x="2905200" y="1695600"/>
            <a:ext cx="1195200" cy="119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5" name="Google Shape;405;p41"/>
          <p:cNvSpPr txBox="1">
            <a:spLocks noGrp="1"/>
          </p:cNvSpPr>
          <p:nvPr>
            <p:ph type="subTitle" idx="5"/>
          </p:nvPr>
        </p:nvSpPr>
        <p:spPr>
          <a:xfrm>
            <a:off x="2667600" y="3520800"/>
            <a:ext cx="16704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06" name="Google Shape;406;p41"/>
          <p:cNvSpPr txBox="1">
            <a:spLocks noGrp="1"/>
          </p:cNvSpPr>
          <p:nvPr>
            <p:ph type="body" idx="6"/>
          </p:nvPr>
        </p:nvSpPr>
        <p:spPr>
          <a:xfrm>
            <a:off x="2667600" y="3976052"/>
            <a:ext cx="16704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41"/>
          <p:cNvSpPr>
            <a:spLocks noGrp="1"/>
          </p:cNvSpPr>
          <p:nvPr>
            <p:ph type="pic" idx="7"/>
          </p:nvPr>
        </p:nvSpPr>
        <p:spPr>
          <a:xfrm>
            <a:off x="5036400" y="1695600"/>
            <a:ext cx="1195200" cy="119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8" name="Google Shape;408;p41"/>
          <p:cNvSpPr txBox="1">
            <a:spLocks noGrp="1"/>
          </p:cNvSpPr>
          <p:nvPr>
            <p:ph type="subTitle" idx="8"/>
          </p:nvPr>
        </p:nvSpPr>
        <p:spPr>
          <a:xfrm>
            <a:off x="4798800" y="3520800"/>
            <a:ext cx="16704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09" name="Google Shape;409;p41"/>
          <p:cNvSpPr txBox="1">
            <a:spLocks noGrp="1"/>
          </p:cNvSpPr>
          <p:nvPr>
            <p:ph type="body" idx="9"/>
          </p:nvPr>
        </p:nvSpPr>
        <p:spPr>
          <a:xfrm>
            <a:off x="4798800" y="3976052"/>
            <a:ext cx="16704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41"/>
          <p:cNvSpPr>
            <a:spLocks noGrp="1"/>
          </p:cNvSpPr>
          <p:nvPr>
            <p:ph type="pic" idx="13"/>
          </p:nvPr>
        </p:nvSpPr>
        <p:spPr>
          <a:xfrm>
            <a:off x="7167600" y="1695600"/>
            <a:ext cx="1195200" cy="119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1" name="Google Shape;411;p41"/>
          <p:cNvSpPr txBox="1">
            <a:spLocks noGrp="1"/>
          </p:cNvSpPr>
          <p:nvPr>
            <p:ph type="subTitle" idx="14"/>
          </p:nvPr>
        </p:nvSpPr>
        <p:spPr>
          <a:xfrm>
            <a:off x="6930000" y="3520800"/>
            <a:ext cx="16704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2" name="Google Shape;412;p41"/>
          <p:cNvSpPr txBox="1">
            <a:spLocks noGrp="1"/>
          </p:cNvSpPr>
          <p:nvPr>
            <p:ph type="body" idx="15"/>
          </p:nvPr>
        </p:nvSpPr>
        <p:spPr>
          <a:xfrm>
            <a:off x="6930000" y="3976052"/>
            <a:ext cx="16704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ctrTitle"/>
          </p:nvPr>
        </p:nvSpPr>
        <p:spPr>
          <a:xfrm>
            <a:off x="972000" y="504000"/>
            <a:ext cx="720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2">
  <p:cSld name="CUSTOM_17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/>
          <p:nvPr/>
        </p:nvSpPr>
        <p:spPr>
          <a:xfrm>
            <a:off x="3223775" y="8525"/>
            <a:ext cx="216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2"/>
          <p:cNvSpPr>
            <a:spLocks noGrp="1"/>
          </p:cNvSpPr>
          <p:nvPr>
            <p:ph type="pic" idx="2"/>
          </p:nvPr>
        </p:nvSpPr>
        <p:spPr>
          <a:xfrm>
            <a:off x="3391200" y="435600"/>
            <a:ext cx="1825200" cy="928800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42"/>
          <p:cNvSpPr txBox="1">
            <a:spLocks noGrp="1"/>
          </p:cNvSpPr>
          <p:nvPr>
            <p:ph type="subTitle" idx="1"/>
          </p:nvPr>
        </p:nvSpPr>
        <p:spPr>
          <a:xfrm>
            <a:off x="5497200" y="4896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body" idx="3"/>
          </p:nvPr>
        </p:nvSpPr>
        <p:spPr>
          <a:xfrm>
            <a:off x="5497200" y="9000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42"/>
          <p:cNvSpPr>
            <a:spLocks noGrp="1"/>
          </p:cNvSpPr>
          <p:nvPr>
            <p:ph type="pic" idx="4"/>
          </p:nvPr>
        </p:nvSpPr>
        <p:spPr>
          <a:xfrm>
            <a:off x="3391200" y="1555200"/>
            <a:ext cx="1825200" cy="9288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42"/>
          <p:cNvSpPr txBox="1">
            <a:spLocks noGrp="1"/>
          </p:cNvSpPr>
          <p:nvPr>
            <p:ph type="subTitle" idx="5"/>
          </p:nvPr>
        </p:nvSpPr>
        <p:spPr>
          <a:xfrm>
            <a:off x="5497200" y="16092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6"/>
          </p:nvPr>
        </p:nvSpPr>
        <p:spPr>
          <a:xfrm>
            <a:off x="5497200" y="20196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42"/>
          <p:cNvSpPr>
            <a:spLocks noGrp="1"/>
          </p:cNvSpPr>
          <p:nvPr>
            <p:ph type="pic" idx="7"/>
          </p:nvPr>
        </p:nvSpPr>
        <p:spPr>
          <a:xfrm>
            <a:off x="3391200" y="2674800"/>
            <a:ext cx="1825200" cy="9288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42"/>
          <p:cNvSpPr txBox="1">
            <a:spLocks noGrp="1"/>
          </p:cNvSpPr>
          <p:nvPr>
            <p:ph type="subTitle" idx="8"/>
          </p:nvPr>
        </p:nvSpPr>
        <p:spPr>
          <a:xfrm>
            <a:off x="5497200" y="27288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4" name="Google Shape;424;p42"/>
          <p:cNvSpPr txBox="1">
            <a:spLocks noGrp="1"/>
          </p:cNvSpPr>
          <p:nvPr>
            <p:ph type="body" idx="9"/>
          </p:nvPr>
        </p:nvSpPr>
        <p:spPr>
          <a:xfrm>
            <a:off x="5497200" y="31392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42"/>
          <p:cNvSpPr>
            <a:spLocks noGrp="1"/>
          </p:cNvSpPr>
          <p:nvPr>
            <p:ph type="pic" idx="13"/>
          </p:nvPr>
        </p:nvSpPr>
        <p:spPr>
          <a:xfrm>
            <a:off x="3391200" y="3798000"/>
            <a:ext cx="1825200" cy="9288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2"/>
          <p:cNvSpPr txBox="1">
            <a:spLocks noGrp="1"/>
          </p:cNvSpPr>
          <p:nvPr>
            <p:ph type="subTitle" idx="14"/>
          </p:nvPr>
        </p:nvSpPr>
        <p:spPr>
          <a:xfrm>
            <a:off x="5497200" y="38520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7" name="Google Shape;427;p42"/>
          <p:cNvSpPr txBox="1">
            <a:spLocks noGrp="1"/>
          </p:cNvSpPr>
          <p:nvPr>
            <p:ph type="body" idx="15"/>
          </p:nvPr>
        </p:nvSpPr>
        <p:spPr>
          <a:xfrm>
            <a:off x="5497200" y="4262400"/>
            <a:ext cx="30024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8" name="Google Shape;428;p42"/>
          <p:cNvSpPr txBox="1">
            <a:spLocks noGrp="1"/>
          </p:cNvSpPr>
          <p:nvPr>
            <p:ph type="ctrTitle"/>
          </p:nvPr>
        </p:nvSpPr>
        <p:spPr>
          <a:xfrm>
            <a:off x="363600" y="2307600"/>
            <a:ext cx="2595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3">
  <p:cSld name="CUSTOM_18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/>
          <p:nvPr/>
        </p:nvSpPr>
        <p:spPr>
          <a:xfrm>
            <a:off x="1189475" y="1609875"/>
            <a:ext cx="3108300" cy="1226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3"/>
          <p:cNvSpPr/>
          <p:nvPr/>
        </p:nvSpPr>
        <p:spPr>
          <a:xfrm>
            <a:off x="587475" y="1701075"/>
            <a:ext cx="1019700" cy="104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"/>
          <p:cNvSpPr/>
          <p:nvPr/>
        </p:nvSpPr>
        <p:spPr>
          <a:xfrm>
            <a:off x="4297775" y="1609875"/>
            <a:ext cx="105300" cy="122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3"/>
          <p:cNvSpPr>
            <a:spLocks noGrp="1"/>
          </p:cNvSpPr>
          <p:nvPr>
            <p:ph type="pic" idx="2"/>
          </p:nvPr>
        </p:nvSpPr>
        <p:spPr>
          <a:xfrm>
            <a:off x="651600" y="1767600"/>
            <a:ext cx="892800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4" name="Google Shape;434;p43"/>
          <p:cNvSpPr txBox="1">
            <a:spLocks noGrp="1"/>
          </p:cNvSpPr>
          <p:nvPr>
            <p:ph type="subTitle" idx="1"/>
          </p:nvPr>
        </p:nvSpPr>
        <p:spPr>
          <a:xfrm>
            <a:off x="1728000" y="1814400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35" name="Google Shape;435;p43"/>
          <p:cNvSpPr txBox="1">
            <a:spLocks noGrp="1"/>
          </p:cNvSpPr>
          <p:nvPr>
            <p:ph type="body" idx="3"/>
          </p:nvPr>
        </p:nvSpPr>
        <p:spPr>
          <a:xfrm>
            <a:off x="1728000" y="2221200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6" name="Google Shape;436;p43"/>
          <p:cNvSpPr/>
          <p:nvPr/>
        </p:nvSpPr>
        <p:spPr>
          <a:xfrm>
            <a:off x="5282000" y="1576800"/>
            <a:ext cx="3108300" cy="1226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3"/>
          <p:cNvSpPr/>
          <p:nvPr/>
        </p:nvSpPr>
        <p:spPr>
          <a:xfrm>
            <a:off x="4680000" y="1668000"/>
            <a:ext cx="1019700" cy="104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8390300" y="1576800"/>
            <a:ext cx="105300" cy="122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3"/>
          <p:cNvSpPr>
            <a:spLocks noGrp="1"/>
          </p:cNvSpPr>
          <p:nvPr>
            <p:ph type="pic" idx="4"/>
          </p:nvPr>
        </p:nvSpPr>
        <p:spPr>
          <a:xfrm>
            <a:off x="4744125" y="1734525"/>
            <a:ext cx="892800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0" name="Google Shape;440;p43"/>
          <p:cNvSpPr txBox="1">
            <a:spLocks noGrp="1"/>
          </p:cNvSpPr>
          <p:nvPr>
            <p:ph type="subTitle" idx="5"/>
          </p:nvPr>
        </p:nvSpPr>
        <p:spPr>
          <a:xfrm>
            <a:off x="5820525" y="17813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41" name="Google Shape;441;p43"/>
          <p:cNvSpPr txBox="1">
            <a:spLocks noGrp="1"/>
          </p:cNvSpPr>
          <p:nvPr>
            <p:ph type="body" idx="6"/>
          </p:nvPr>
        </p:nvSpPr>
        <p:spPr>
          <a:xfrm>
            <a:off x="5820525" y="21881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2" name="Google Shape;442;p43"/>
          <p:cNvSpPr/>
          <p:nvPr/>
        </p:nvSpPr>
        <p:spPr>
          <a:xfrm>
            <a:off x="1250000" y="3193200"/>
            <a:ext cx="3108300" cy="1226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3"/>
          <p:cNvSpPr/>
          <p:nvPr/>
        </p:nvSpPr>
        <p:spPr>
          <a:xfrm>
            <a:off x="648000" y="3284400"/>
            <a:ext cx="1019700" cy="10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3"/>
          <p:cNvSpPr/>
          <p:nvPr/>
        </p:nvSpPr>
        <p:spPr>
          <a:xfrm>
            <a:off x="4358300" y="3193200"/>
            <a:ext cx="105300" cy="122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3"/>
          <p:cNvSpPr>
            <a:spLocks noGrp="1"/>
          </p:cNvSpPr>
          <p:nvPr>
            <p:ph type="pic" idx="7"/>
          </p:nvPr>
        </p:nvSpPr>
        <p:spPr>
          <a:xfrm>
            <a:off x="712125" y="3350925"/>
            <a:ext cx="892800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6" name="Google Shape;446;p43"/>
          <p:cNvSpPr txBox="1">
            <a:spLocks noGrp="1"/>
          </p:cNvSpPr>
          <p:nvPr>
            <p:ph type="subTitle" idx="8"/>
          </p:nvPr>
        </p:nvSpPr>
        <p:spPr>
          <a:xfrm>
            <a:off x="1788525" y="33977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47" name="Google Shape;447;p43"/>
          <p:cNvSpPr txBox="1">
            <a:spLocks noGrp="1"/>
          </p:cNvSpPr>
          <p:nvPr>
            <p:ph type="body" idx="9"/>
          </p:nvPr>
        </p:nvSpPr>
        <p:spPr>
          <a:xfrm>
            <a:off x="1788525" y="38045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43"/>
          <p:cNvSpPr/>
          <p:nvPr/>
        </p:nvSpPr>
        <p:spPr>
          <a:xfrm>
            <a:off x="5343200" y="3160800"/>
            <a:ext cx="3108300" cy="1226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3"/>
          <p:cNvSpPr/>
          <p:nvPr/>
        </p:nvSpPr>
        <p:spPr>
          <a:xfrm>
            <a:off x="4741200" y="3252000"/>
            <a:ext cx="1019700" cy="1043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3"/>
          <p:cNvSpPr/>
          <p:nvPr/>
        </p:nvSpPr>
        <p:spPr>
          <a:xfrm>
            <a:off x="8451500" y="3160800"/>
            <a:ext cx="105300" cy="122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3"/>
          <p:cNvSpPr>
            <a:spLocks noGrp="1"/>
          </p:cNvSpPr>
          <p:nvPr>
            <p:ph type="pic" idx="13"/>
          </p:nvPr>
        </p:nvSpPr>
        <p:spPr>
          <a:xfrm>
            <a:off x="4805325" y="3318525"/>
            <a:ext cx="892800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2" name="Google Shape;452;p43"/>
          <p:cNvSpPr txBox="1">
            <a:spLocks noGrp="1"/>
          </p:cNvSpPr>
          <p:nvPr>
            <p:ph type="subTitle" idx="14"/>
          </p:nvPr>
        </p:nvSpPr>
        <p:spPr>
          <a:xfrm>
            <a:off x="5881725" y="33653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53" name="Google Shape;453;p43"/>
          <p:cNvSpPr txBox="1">
            <a:spLocks noGrp="1"/>
          </p:cNvSpPr>
          <p:nvPr>
            <p:ph type="body" idx="15"/>
          </p:nvPr>
        </p:nvSpPr>
        <p:spPr>
          <a:xfrm>
            <a:off x="5881725" y="3772125"/>
            <a:ext cx="24516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4" name="Google Shape;454;p43"/>
          <p:cNvSpPr txBox="1">
            <a:spLocks noGrp="1"/>
          </p:cNvSpPr>
          <p:nvPr>
            <p:ph type="ctrTitle"/>
          </p:nvPr>
        </p:nvSpPr>
        <p:spPr>
          <a:xfrm>
            <a:off x="972000" y="572400"/>
            <a:ext cx="720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CUSTOM_19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"/>
          <p:cNvSpPr/>
          <p:nvPr/>
        </p:nvSpPr>
        <p:spPr>
          <a:xfrm>
            <a:off x="-5371" y="-1310"/>
            <a:ext cx="3949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4"/>
          <p:cNvSpPr/>
          <p:nvPr/>
        </p:nvSpPr>
        <p:spPr>
          <a:xfrm>
            <a:off x="2548800" y="767100"/>
            <a:ext cx="1672800" cy="36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4"/>
          <p:cNvSpPr>
            <a:spLocks noGrp="1"/>
          </p:cNvSpPr>
          <p:nvPr>
            <p:ph type="pic" idx="2"/>
          </p:nvPr>
        </p:nvSpPr>
        <p:spPr>
          <a:xfrm>
            <a:off x="2548800" y="892800"/>
            <a:ext cx="2700000" cy="33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44"/>
          <p:cNvSpPr txBox="1">
            <a:spLocks noGrp="1"/>
          </p:cNvSpPr>
          <p:nvPr>
            <p:ph type="ctrTitle"/>
          </p:nvPr>
        </p:nvSpPr>
        <p:spPr>
          <a:xfrm>
            <a:off x="313200" y="892800"/>
            <a:ext cx="2185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4"/>
          <p:cNvSpPr txBox="1">
            <a:spLocks noGrp="1"/>
          </p:cNvSpPr>
          <p:nvPr>
            <p:ph type="subTitle" idx="1"/>
          </p:nvPr>
        </p:nvSpPr>
        <p:spPr>
          <a:xfrm>
            <a:off x="5547600" y="896400"/>
            <a:ext cx="31824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61" name="Google Shape;461;p44"/>
          <p:cNvSpPr txBox="1">
            <a:spLocks noGrp="1"/>
          </p:cNvSpPr>
          <p:nvPr>
            <p:ph type="body" idx="3"/>
          </p:nvPr>
        </p:nvSpPr>
        <p:spPr>
          <a:xfrm>
            <a:off x="5547600" y="1306800"/>
            <a:ext cx="31824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cxnSp>
        <p:nvCxnSpPr>
          <p:cNvPr id="462" name="Google Shape;462;p44"/>
          <p:cNvCxnSpPr/>
          <p:nvPr/>
        </p:nvCxnSpPr>
        <p:spPr>
          <a:xfrm>
            <a:off x="5663400" y="1899125"/>
            <a:ext cx="3066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Google Shape;463;p44"/>
          <p:cNvSpPr txBox="1">
            <a:spLocks noGrp="1"/>
          </p:cNvSpPr>
          <p:nvPr>
            <p:ph type="body" idx="4"/>
          </p:nvPr>
        </p:nvSpPr>
        <p:spPr>
          <a:xfrm>
            <a:off x="5547600" y="2052000"/>
            <a:ext cx="3265200" cy="2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0" y="0"/>
            <a:ext cx="3230100" cy="255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180000" y="770400"/>
            <a:ext cx="2869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783600" y="723600"/>
            <a:ext cx="4687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3783600" y="2102400"/>
            <a:ext cx="4687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3"/>
          </p:nvPr>
        </p:nvSpPr>
        <p:spPr>
          <a:xfrm>
            <a:off x="3783600" y="3477600"/>
            <a:ext cx="4687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2">
  <p:cSld name="CUSTOM_20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>
            <a:spLocks noGrp="1"/>
          </p:cNvSpPr>
          <p:nvPr>
            <p:ph type="pic" idx="2"/>
          </p:nvPr>
        </p:nvSpPr>
        <p:spPr>
          <a:xfrm>
            <a:off x="1083600" y="0"/>
            <a:ext cx="3085200" cy="34488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45"/>
          <p:cNvSpPr txBox="1">
            <a:spLocks noGrp="1"/>
          </p:cNvSpPr>
          <p:nvPr>
            <p:ph type="ctrTitle"/>
          </p:nvPr>
        </p:nvSpPr>
        <p:spPr>
          <a:xfrm>
            <a:off x="4482000" y="515225"/>
            <a:ext cx="4305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7" name="Google Shape;467;p45"/>
          <p:cNvSpPr txBox="1">
            <a:spLocks noGrp="1"/>
          </p:cNvSpPr>
          <p:nvPr>
            <p:ph type="body" idx="1"/>
          </p:nvPr>
        </p:nvSpPr>
        <p:spPr>
          <a:xfrm>
            <a:off x="4478400" y="1260425"/>
            <a:ext cx="4305600" cy="3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45"/>
          <p:cNvSpPr/>
          <p:nvPr/>
        </p:nvSpPr>
        <p:spPr>
          <a:xfrm>
            <a:off x="1084350" y="3448800"/>
            <a:ext cx="3083700" cy="169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"/>
          <p:cNvSpPr txBox="1">
            <a:spLocks noGrp="1"/>
          </p:cNvSpPr>
          <p:nvPr>
            <p:ph type="subTitle" idx="3"/>
          </p:nvPr>
        </p:nvSpPr>
        <p:spPr>
          <a:xfrm>
            <a:off x="1218600" y="3819186"/>
            <a:ext cx="2815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body" idx="4"/>
          </p:nvPr>
        </p:nvSpPr>
        <p:spPr>
          <a:xfrm>
            <a:off x="1218600" y="4279923"/>
            <a:ext cx="2815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3">
  <p:cSld name="CUSTOM_2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6"/>
          <p:cNvSpPr/>
          <p:nvPr/>
        </p:nvSpPr>
        <p:spPr>
          <a:xfrm>
            <a:off x="0" y="1498388"/>
            <a:ext cx="9144000" cy="286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6"/>
          <p:cNvSpPr>
            <a:spLocks noGrp="1"/>
          </p:cNvSpPr>
          <p:nvPr>
            <p:ph type="pic" idx="2"/>
          </p:nvPr>
        </p:nvSpPr>
        <p:spPr>
          <a:xfrm>
            <a:off x="428400" y="1800000"/>
            <a:ext cx="1087200" cy="108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4" name="Google Shape;474;p46"/>
          <p:cNvSpPr txBox="1">
            <a:spLocks noGrp="1"/>
          </p:cNvSpPr>
          <p:nvPr>
            <p:ph type="subTitle" idx="1"/>
          </p:nvPr>
        </p:nvSpPr>
        <p:spPr>
          <a:xfrm>
            <a:off x="428400" y="3128400"/>
            <a:ext cx="25092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75" name="Google Shape;475;p46"/>
          <p:cNvSpPr txBox="1">
            <a:spLocks noGrp="1"/>
          </p:cNvSpPr>
          <p:nvPr>
            <p:ph type="body" idx="3"/>
          </p:nvPr>
        </p:nvSpPr>
        <p:spPr>
          <a:xfrm>
            <a:off x="428400" y="3580503"/>
            <a:ext cx="25092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76" name="Google Shape;476;p46"/>
          <p:cNvCxnSpPr/>
          <p:nvPr/>
        </p:nvCxnSpPr>
        <p:spPr>
          <a:xfrm>
            <a:off x="3204100" y="1875788"/>
            <a:ext cx="0" cy="2114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7" name="Google Shape;477;p46"/>
          <p:cNvSpPr txBox="1">
            <a:spLocks noGrp="1"/>
          </p:cNvSpPr>
          <p:nvPr>
            <p:ph type="body" idx="4"/>
          </p:nvPr>
        </p:nvSpPr>
        <p:spPr>
          <a:xfrm>
            <a:off x="3787200" y="1800000"/>
            <a:ext cx="49392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46"/>
          <p:cNvSpPr txBox="1">
            <a:spLocks noGrp="1"/>
          </p:cNvSpPr>
          <p:nvPr>
            <p:ph type="ctrTitle"/>
          </p:nvPr>
        </p:nvSpPr>
        <p:spPr>
          <a:xfrm>
            <a:off x="363600" y="482400"/>
            <a:ext cx="842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USTOM_2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>
            <a:spLocks noGrp="1"/>
          </p:cNvSpPr>
          <p:nvPr>
            <p:ph type="pic" idx="2"/>
          </p:nvPr>
        </p:nvSpPr>
        <p:spPr>
          <a:xfrm>
            <a:off x="0" y="7200"/>
            <a:ext cx="5169600" cy="51444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47"/>
          <p:cNvSpPr txBox="1"/>
          <p:nvPr/>
        </p:nvSpPr>
        <p:spPr>
          <a:xfrm>
            <a:off x="5621960" y="1178250"/>
            <a:ext cx="31578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Number</a:t>
            </a:r>
            <a:endParaRPr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82" name="Google Shape;482;p47"/>
          <p:cNvSpPr txBox="1"/>
          <p:nvPr/>
        </p:nvSpPr>
        <p:spPr>
          <a:xfrm>
            <a:off x="5621961" y="2358275"/>
            <a:ext cx="31578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Email</a:t>
            </a:r>
            <a:endParaRPr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83" name="Google Shape;483;p47"/>
          <p:cNvSpPr txBox="1"/>
          <p:nvPr/>
        </p:nvSpPr>
        <p:spPr>
          <a:xfrm>
            <a:off x="5621960" y="3553400"/>
            <a:ext cx="31578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Site Link</a:t>
            </a:r>
            <a:endParaRPr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84" name="Google Shape;484;p47"/>
          <p:cNvSpPr/>
          <p:nvPr/>
        </p:nvSpPr>
        <p:spPr>
          <a:xfrm>
            <a:off x="8779550" y="-47425"/>
            <a:ext cx="364500" cy="520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7"/>
          <p:cNvSpPr txBox="1">
            <a:spLocks noGrp="1"/>
          </p:cNvSpPr>
          <p:nvPr>
            <p:ph type="body" idx="1"/>
          </p:nvPr>
        </p:nvSpPr>
        <p:spPr>
          <a:xfrm>
            <a:off x="5623200" y="1638000"/>
            <a:ext cx="3157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47"/>
          <p:cNvSpPr txBox="1">
            <a:spLocks noGrp="1"/>
          </p:cNvSpPr>
          <p:nvPr>
            <p:ph type="body" idx="3"/>
          </p:nvPr>
        </p:nvSpPr>
        <p:spPr>
          <a:xfrm>
            <a:off x="5623200" y="2815200"/>
            <a:ext cx="3157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47"/>
          <p:cNvSpPr txBox="1">
            <a:spLocks noGrp="1"/>
          </p:cNvSpPr>
          <p:nvPr>
            <p:ph type="body" idx="4"/>
          </p:nvPr>
        </p:nvSpPr>
        <p:spPr>
          <a:xfrm>
            <a:off x="5623200" y="4010400"/>
            <a:ext cx="3157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47"/>
          <p:cNvSpPr txBox="1">
            <a:spLocks noGrp="1"/>
          </p:cNvSpPr>
          <p:nvPr>
            <p:ph type="ctrTitle"/>
          </p:nvPr>
        </p:nvSpPr>
        <p:spPr>
          <a:xfrm>
            <a:off x="5536800" y="356400"/>
            <a:ext cx="324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2">
  <p:cSld name="CUSTOM_23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8"/>
          <p:cNvSpPr>
            <a:spLocks noGrp="1"/>
          </p:cNvSpPr>
          <p:nvPr>
            <p:ph type="pic" idx="2"/>
          </p:nvPr>
        </p:nvSpPr>
        <p:spPr>
          <a:xfrm>
            <a:off x="-3600" y="7200"/>
            <a:ext cx="3076200" cy="19836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48"/>
          <p:cNvSpPr/>
          <p:nvPr/>
        </p:nvSpPr>
        <p:spPr>
          <a:xfrm>
            <a:off x="3072450" y="341150"/>
            <a:ext cx="5715000" cy="44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8"/>
          <p:cNvSpPr txBox="1"/>
          <p:nvPr/>
        </p:nvSpPr>
        <p:spPr>
          <a:xfrm>
            <a:off x="3401463" y="502063"/>
            <a:ext cx="5055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Number</a:t>
            </a:r>
            <a:endParaRPr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93" name="Google Shape;493;p48"/>
          <p:cNvSpPr txBox="1"/>
          <p:nvPr/>
        </p:nvSpPr>
        <p:spPr>
          <a:xfrm>
            <a:off x="3401465" y="1508363"/>
            <a:ext cx="5055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Email</a:t>
            </a:r>
            <a:endParaRPr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94" name="Google Shape;494;p48"/>
          <p:cNvSpPr txBox="1"/>
          <p:nvPr/>
        </p:nvSpPr>
        <p:spPr>
          <a:xfrm>
            <a:off x="3401463" y="2512088"/>
            <a:ext cx="5055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Site Link</a:t>
            </a:r>
            <a:endParaRPr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95" name="Google Shape;495;p48"/>
          <p:cNvSpPr txBox="1"/>
          <p:nvPr/>
        </p:nvSpPr>
        <p:spPr>
          <a:xfrm>
            <a:off x="3401479" y="3515813"/>
            <a:ext cx="50559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Address</a:t>
            </a:r>
            <a:endParaRPr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96" name="Google Shape;496;p48"/>
          <p:cNvSpPr txBox="1">
            <a:spLocks noGrp="1"/>
          </p:cNvSpPr>
          <p:nvPr>
            <p:ph type="body" idx="1"/>
          </p:nvPr>
        </p:nvSpPr>
        <p:spPr>
          <a:xfrm>
            <a:off x="3402000" y="928800"/>
            <a:ext cx="5058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48"/>
          <p:cNvSpPr txBox="1">
            <a:spLocks noGrp="1"/>
          </p:cNvSpPr>
          <p:nvPr>
            <p:ph type="body" idx="3"/>
          </p:nvPr>
        </p:nvSpPr>
        <p:spPr>
          <a:xfrm>
            <a:off x="3402000" y="1933200"/>
            <a:ext cx="5058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48"/>
          <p:cNvSpPr txBox="1">
            <a:spLocks noGrp="1"/>
          </p:cNvSpPr>
          <p:nvPr>
            <p:ph type="body" idx="4"/>
          </p:nvPr>
        </p:nvSpPr>
        <p:spPr>
          <a:xfrm>
            <a:off x="3402000" y="2937600"/>
            <a:ext cx="5058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48"/>
          <p:cNvSpPr txBox="1">
            <a:spLocks noGrp="1"/>
          </p:cNvSpPr>
          <p:nvPr>
            <p:ph type="body" idx="5"/>
          </p:nvPr>
        </p:nvSpPr>
        <p:spPr>
          <a:xfrm>
            <a:off x="3402000" y="3834000"/>
            <a:ext cx="5058000" cy="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48"/>
          <p:cNvSpPr txBox="1">
            <a:spLocks noGrp="1"/>
          </p:cNvSpPr>
          <p:nvPr>
            <p:ph type="ctrTitle"/>
          </p:nvPr>
        </p:nvSpPr>
        <p:spPr>
          <a:xfrm>
            <a:off x="68400" y="2217600"/>
            <a:ext cx="2948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4_1"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9"/>
          <p:cNvSpPr txBox="1">
            <a:spLocks noGrp="1"/>
          </p:cNvSpPr>
          <p:nvPr>
            <p:ph type="title"/>
          </p:nvPr>
        </p:nvSpPr>
        <p:spPr>
          <a:xfrm>
            <a:off x="1508525" y="1977698"/>
            <a:ext cx="6126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anken Grotesk"/>
              <a:buNone/>
              <a:defRPr sz="45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504" name="Google Shape;504;p49"/>
          <p:cNvSpPr txBox="1">
            <a:spLocks noGrp="1"/>
          </p:cNvSpPr>
          <p:nvPr>
            <p:ph type="title" idx="2"/>
          </p:nvPr>
        </p:nvSpPr>
        <p:spPr>
          <a:xfrm>
            <a:off x="1508574" y="2801890"/>
            <a:ext cx="61269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 b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 sz="14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1">
  <p:cSld name="CUSTOM_22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 txBox="1">
            <a:spLocks noGrp="1"/>
          </p:cNvSpPr>
          <p:nvPr>
            <p:ph type="title"/>
          </p:nvPr>
        </p:nvSpPr>
        <p:spPr>
          <a:xfrm>
            <a:off x="350325" y="2288275"/>
            <a:ext cx="4290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0"/>
          <p:cNvSpPr/>
          <p:nvPr/>
        </p:nvSpPr>
        <p:spPr>
          <a:xfrm>
            <a:off x="5394250" y="6859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8" name="Google Shape;508;p50"/>
          <p:cNvSpPr txBox="1">
            <a:spLocks noGrp="1"/>
          </p:cNvSpPr>
          <p:nvPr>
            <p:ph type="body" idx="1"/>
          </p:nvPr>
        </p:nvSpPr>
        <p:spPr>
          <a:xfrm>
            <a:off x="6029100" y="567300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09" name="Google Shape;509;p50"/>
          <p:cNvSpPr/>
          <p:nvPr/>
        </p:nvSpPr>
        <p:spPr>
          <a:xfrm>
            <a:off x="5394300" y="179517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0" name="Google Shape;510;p50"/>
          <p:cNvSpPr txBox="1">
            <a:spLocks noGrp="1"/>
          </p:cNvSpPr>
          <p:nvPr>
            <p:ph type="body" idx="2"/>
          </p:nvPr>
        </p:nvSpPr>
        <p:spPr>
          <a:xfrm>
            <a:off x="6029132" y="1676528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1" name="Google Shape;511;p50"/>
          <p:cNvSpPr/>
          <p:nvPr/>
        </p:nvSpPr>
        <p:spPr>
          <a:xfrm>
            <a:off x="5394350" y="2904388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2" name="Google Shape;512;p50"/>
          <p:cNvSpPr txBox="1">
            <a:spLocks noGrp="1"/>
          </p:cNvSpPr>
          <p:nvPr>
            <p:ph type="body" idx="3"/>
          </p:nvPr>
        </p:nvSpPr>
        <p:spPr>
          <a:xfrm>
            <a:off x="6029163" y="2785744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5394250" y="4013613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4" name="Google Shape;514;p50"/>
          <p:cNvSpPr txBox="1">
            <a:spLocks noGrp="1"/>
          </p:cNvSpPr>
          <p:nvPr>
            <p:ph type="body" idx="4"/>
          </p:nvPr>
        </p:nvSpPr>
        <p:spPr>
          <a:xfrm>
            <a:off x="6029100" y="3894973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5" name="Google Shape;515;p50"/>
          <p:cNvSpPr txBox="1">
            <a:spLocks noGrp="1"/>
          </p:cNvSpPr>
          <p:nvPr>
            <p:ph type="subTitle" idx="5"/>
          </p:nvPr>
        </p:nvSpPr>
        <p:spPr>
          <a:xfrm>
            <a:off x="5450350" y="7509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16" name="Google Shape;516;p50"/>
          <p:cNvSpPr txBox="1">
            <a:spLocks noGrp="1"/>
          </p:cNvSpPr>
          <p:nvPr>
            <p:ph type="subTitle" idx="6"/>
          </p:nvPr>
        </p:nvSpPr>
        <p:spPr>
          <a:xfrm>
            <a:off x="5450450" y="186012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17" name="Google Shape;517;p50"/>
          <p:cNvSpPr txBox="1">
            <a:spLocks noGrp="1"/>
          </p:cNvSpPr>
          <p:nvPr>
            <p:ph type="subTitle" idx="7"/>
          </p:nvPr>
        </p:nvSpPr>
        <p:spPr>
          <a:xfrm>
            <a:off x="5450350" y="29693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18" name="Google Shape;518;p50"/>
          <p:cNvSpPr txBox="1">
            <a:spLocks noGrp="1"/>
          </p:cNvSpPr>
          <p:nvPr>
            <p:ph type="subTitle" idx="8"/>
          </p:nvPr>
        </p:nvSpPr>
        <p:spPr>
          <a:xfrm>
            <a:off x="5450450" y="4078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 sz="1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2">
  <p:cSld name="CUSTOM_23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1"/>
          <p:cNvSpPr txBox="1">
            <a:spLocks noGrp="1"/>
          </p:cNvSpPr>
          <p:nvPr>
            <p:ph type="title"/>
          </p:nvPr>
        </p:nvSpPr>
        <p:spPr>
          <a:xfrm>
            <a:off x="350325" y="2288275"/>
            <a:ext cx="4290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51"/>
          <p:cNvSpPr/>
          <p:nvPr/>
        </p:nvSpPr>
        <p:spPr>
          <a:xfrm>
            <a:off x="5391475" y="410375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2" name="Google Shape;522;p51"/>
          <p:cNvSpPr/>
          <p:nvPr/>
        </p:nvSpPr>
        <p:spPr>
          <a:xfrm>
            <a:off x="5391475" y="1519588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3" name="Google Shape;523;p51"/>
          <p:cNvSpPr/>
          <p:nvPr/>
        </p:nvSpPr>
        <p:spPr>
          <a:xfrm>
            <a:off x="5391475" y="2628800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4" name="Google Shape;524;p51"/>
          <p:cNvSpPr/>
          <p:nvPr/>
        </p:nvSpPr>
        <p:spPr>
          <a:xfrm>
            <a:off x="5391475" y="3738050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5" name="Google Shape;525;p51"/>
          <p:cNvSpPr/>
          <p:nvPr/>
        </p:nvSpPr>
        <p:spPr>
          <a:xfrm>
            <a:off x="5621975" y="6811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6" name="Google Shape;526;p51"/>
          <p:cNvSpPr txBox="1">
            <a:spLocks noGrp="1"/>
          </p:cNvSpPr>
          <p:nvPr>
            <p:ph type="body" idx="1"/>
          </p:nvPr>
        </p:nvSpPr>
        <p:spPr>
          <a:xfrm>
            <a:off x="6234687" y="567300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51"/>
          <p:cNvSpPr/>
          <p:nvPr/>
        </p:nvSpPr>
        <p:spPr>
          <a:xfrm>
            <a:off x="5609075" y="17855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8" name="Google Shape;528;p51"/>
          <p:cNvSpPr txBox="1">
            <a:spLocks noGrp="1"/>
          </p:cNvSpPr>
          <p:nvPr>
            <p:ph type="body" idx="2"/>
          </p:nvPr>
        </p:nvSpPr>
        <p:spPr>
          <a:xfrm>
            <a:off x="6227450" y="1671704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51"/>
          <p:cNvSpPr/>
          <p:nvPr/>
        </p:nvSpPr>
        <p:spPr>
          <a:xfrm>
            <a:off x="5609075" y="28941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0" name="Google Shape;530;p51"/>
          <p:cNvSpPr txBox="1">
            <a:spLocks noGrp="1"/>
          </p:cNvSpPr>
          <p:nvPr>
            <p:ph type="body" idx="3"/>
          </p:nvPr>
        </p:nvSpPr>
        <p:spPr>
          <a:xfrm>
            <a:off x="6227450" y="2780333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51"/>
          <p:cNvSpPr/>
          <p:nvPr/>
        </p:nvSpPr>
        <p:spPr>
          <a:xfrm>
            <a:off x="5609075" y="4003963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2" name="Google Shape;532;p51"/>
          <p:cNvSpPr txBox="1">
            <a:spLocks noGrp="1"/>
          </p:cNvSpPr>
          <p:nvPr>
            <p:ph type="body" idx="4"/>
          </p:nvPr>
        </p:nvSpPr>
        <p:spPr>
          <a:xfrm>
            <a:off x="6227450" y="3890150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51"/>
          <p:cNvSpPr txBox="1">
            <a:spLocks noGrp="1"/>
          </p:cNvSpPr>
          <p:nvPr>
            <p:ph type="subTitle" idx="5"/>
          </p:nvPr>
        </p:nvSpPr>
        <p:spPr>
          <a:xfrm>
            <a:off x="5678075" y="7509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4" name="Google Shape;534;p51"/>
          <p:cNvSpPr txBox="1">
            <a:spLocks noGrp="1"/>
          </p:cNvSpPr>
          <p:nvPr>
            <p:ph type="subTitle" idx="6"/>
          </p:nvPr>
        </p:nvSpPr>
        <p:spPr>
          <a:xfrm>
            <a:off x="5665175" y="18552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51"/>
          <p:cNvSpPr txBox="1">
            <a:spLocks noGrp="1"/>
          </p:cNvSpPr>
          <p:nvPr>
            <p:ph type="subTitle" idx="7"/>
          </p:nvPr>
        </p:nvSpPr>
        <p:spPr>
          <a:xfrm>
            <a:off x="5665175" y="296451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536" name="Google Shape;536;p51"/>
          <p:cNvSpPr txBox="1">
            <a:spLocks noGrp="1"/>
          </p:cNvSpPr>
          <p:nvPr>
            <p:ph type="subTitle" idx="8"/>
          </p:nvPr>
        </p:nvSpPr>
        <p:spPr>
          <a:xfrm>
            <a:off x="5665175" y="40736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1">
  <p:cSld name="CUSTOM_24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2"/>
          <p:cNvSpPr txBox="1">
            <a:spLocks noGrp="1"/>
          </p:cNvSpPr>
          <p:nvPr>
            <p:ph type="title"/>
          </p:nvPr>
        </p:nvSpPr>
        <p:spPr>
          <a:xfrm>
            <a:off x="902250" y="383275"/>
            <a:ext cx="71541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52"/>
          <p:cNvSpPr/>
          <p:nvPr/>
        </p:nvSpPr>
        <p:spPr>
          <a:xfrm>
            <a:off x="3001650" y="1451875"/>
            <a:ext cx="31407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0" name="Google Shape;540;p52"/>
          <p:cNvSpPr/>
          <p:nvPr/>
        </p:nvSpPr>
        <p:spPr>
          <a:xfrm>
            <a:off x="3001650" y="2561088"/>
            <a:ext cx="3140700" cy="9951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1" name="Google Shape;541;p52"/>
          <p:cNvSpPr/>
          <p:nvPr/>
        </p:nvSpPr>
        <p:spPr>
          <a:xfrm>
            <a:off x="3001650" y="3670300"/>
            <a:ext cx="3140700" cy="9951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2" name="Google Shape;542;p52"/>
          <p:cNvSpPr/>
          <p:nvPr/>
        </p:nvSpPr>
        <p:spPr>
          <a:xfrm>
            <a:off x="3157575" y="17226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3" name="Google Shape;543;p52"/>
          <p:cNvSpPr txBox="1">
            <a:spLocks noGrp="1"/>
          </p:cNvSpPr>
          <p:nvPr>
            <p:ph type="body" idx="1"/>
          </p:nvPr>
        </p:nvSpPr>
        <p:spPr>
          <a:xfrm>
            <a:off x="3683126" y="1608800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52"/>
          <p:cNvSpPr/>
          <p:nvPr/>
        </p:nvSpPr>
        <p:spPr>
          <a:xfrm>
            <a:off x="3144675" y="28270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5" name="Google Shape;545;p52"/>
          <p:cNvSpPr txBox="1">
            <a:spLocks noGrp="1"/>
          </p:cNvSpPr>
          <p:nvPr>
            <p:ph type="body" idx="2"/>
          </p:nvPr>
        </p:nvSpPr>
        <p:spPr>
          <a:xfrm>
            <a:off x="3675850" y="2713200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6" name="Google Shape;546;p52"/>
          <p:cNvSpPr/>
          <p:nvPr/>
        </p:nvSpPr>
        <p:spPr>
          <a:xfrm>
            <a:off x="3144675" y="39356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52"/>
          <p:cNvSpPr txBox="1">
            <a:spLocks noGrp="1"/>
          </p:cNvSpPr>
          <p:nvPr>
            <p:ph type="body" idx="3"/>
          </p:nvPr>
        </p:nvSpPr>
        <p:spPr>
          <a:xfrm>
            <a:off x="3675850" y="3821825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52"/>
          <p:cNvSpPr txBox="1">
            <a:spLocks noGrp="1"/>
          </p:cNvSpPr>
          <p:nvPr>
            <p:ph type="subTitle" idx="4"/>
          </p:nvPr>
        </p:nvSpPr>
        <p:spPr>
          <a:xfrm>
            <a:off x="3213675" y="1787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549" name="Google Shape;549;p52"/>
          <p:cNvSpPr txBox="1">
            <a:spLocks noGrp="1"/>
          </p:cNvSpPr>
          <p:nvPr>
            <p:ph type="subTitle" idx="5"/>
          </p:nvPr>
        </p:nvSpPr>
        <p:spPr>
          <a:xfrm>
            <a:off x="3200775" y="28967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550" name="Google Shape;550;p52"/>
          <p:cNvSpPr txBox="1">
            <a:spLocks noGrp="1"/>
          </p:cNvSpPr>
          <p:nvPr>
            <p:ph type="subTitle" idx="6"/>
          </p:nvPr>
        </p:nvSpPr>
        <p:spPr>
          <a:xfrm>
            <a:off x="3200775" y="400601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551" name="Google Shape;551;p52"/>
          <p:cNvSpPr/>
          <p:nvPr/>
        </p:nvSpPr>
        <p:spPr>
          <a:xfrm>
            <a:off x="0" y="1451850"/>
            <a:ext cx="341400" cy="32136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2" name="Google Shape;552;p52"/>
          <p:cNvSpPr/>
          <p:nvPr/>
        </p:nvSpPr>
        <p:spPr>
          <a:xfrm>
            <a:off x="8802600" y="1451850"/>
            <a:ext cx="341400" cy="32136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2">
  <p:cSld name="CUSTOM_2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3"/>
          <p:cNvSpPr txBox="1">
            <a:spLocks noGrp="1"/>
          </p:cNvSpPr>
          <p:nvPr>
            <p:ph type="title"/>
          </p:nvPr>
        </p:nvSpPr>
        <p:spPr>
          <a:xfrm>
            <a:off x="435325" y="2288275"/>
            <a:ext cx="39075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53"/>
          <p:cNvSpPr/>
          <p:nvPr/>
        </p:nvSpPr>
        <p:spPr>
          <a:xfrm>
            <a:off x="4950175" y="47142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6" name="Google Shape;556;p53"/>
          <p:cNvSpPr/>
          <p:nvPr/>
        </p:nvSpPr>
        <p:spPr>
          <a:xfrm>
            <a:off x="5141737" y="8116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7" name="Google Shape;557;p53"/>
          <p:cNvSpPr txBox="1">
            <a:spLocks noGrp="1"/>
          </p:cNvSpPr>
          <p:nvPr>
            <p:ph type="body" idx="1"/>
          </p:nvPr>
        </p:nvSpPr>
        <p:spPr>
          <a:xfrm>
            <a:off x="5932775" y="64047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53"/>
          <p:cNvSpPr/>
          <p:nvPr/>
        </p:nvSpPr>
        <p:spPr>
          <a:xfrm>
            <a:off x="4950175" y="1952900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9" name="Google Shape;559;p53"/>
          <p:cNvSpPr/>
          <p:nvPr/>
        </p:nvSpPr>
        <p:spPr>
          <a:xfrm>
            <a:off x="5141737" y="229310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0" name="Google Shape;560;p53"/>
          <p:cNvSpPr txBox="1">
            <a:spLocks noGrp="1"/>
          </p:cNvSpPr>
          <p:nvPr>
            <p:ph type="body" idx="2"/>
          </p:nvPr>
        </p:nvSpPr>
        <p:spPr>
          <a:xfrm>
            <a:off x="5932775" y="2121950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53"/>
          <p:cNvSpPr/>
          <p:nvPr/>
        </p:nvSpPr>
        <p:spPr>
          <a:xfrm>
            <a:off x="4950175" y="343437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53"/>
          <p:cNvSpPr/>
          <p:nvPr/>
        </p:nvSpPr>
        <p:spPr>
          <a:xfrm>
            <a:off x="5141737" y="377457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53"/>
          <p:cNvSpPr txBox="1">
            <a:spLocks noGrp="1"/>
          </p:cNvSpPr>
          <p:nvPr>
            <p:ph type="body" idx="3"/>
          </p:nvPr>
        </p:nvSpPr>
        <p:spPr>
          <a:xfrm>
            <a:off x="5932775" y="360342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53"/>
          <p:cNvSpPr txBox="1">
            <a:spLocks noGrp="1"/>
          </p:cNvSpPr>
          <p:nvPr>
            <p:ph type="subTitle" idx="4"/>
          </p:nvPr>
        </p:nvSpPr>
        <p:spPr>
          <a:xfrm>
            <a:off x="5253925" y="9326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65" name="Google Shape;565;p53"/>
          <p:cNvSpPr txBox="1">
            <a:spLocks noGrp="1"/>
          </p:cNvSpPr>
          <p:nvPr>
            <p:ph type="subTitle" idx="5"/>
          </p:nvPr>
        </p:nvSpPr>
        <p:spPr>
          <a:xfrm>
            <a:off x="5253925" y="24141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66" name="Google Shape;566;p53"/>
          <p:cNvSpPr txBox="1">
            <a:spLocks noGrp="1"/>
          </p:cNvSpPr>
          <p:nvPr>
            <p:ph type="subTitle" idx="6"/>
          </p:nvPr>
        </p:nvSpPr>
        <p:spPr>
          <a:xfrm>
            <a:off x="5253925" y="390511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67" name="Google Shape;567;p53"/>
          <p:cNvSpPr/>
          <p:nvPr/>
        </p:nvSpPr>
        <p:spPr>
          <a:xfrm>
            <a:off x="8262090" y="471425"/>
            <a:ext cx="882300" cy="12462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8" name="Google Shape;568;p53"/>
          <p:cNvSpPr/>
          <p:nvPr/>
        </p:nvSpPr>
        <p:spPr>
          <a:xfrm>
            <a:off x="8260643" y="1952900"/>
            <a:ext cx="882300" cy="12462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8260643" y="3434375"/>
            <a:ext cx="882300" cy="12462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1">
  <p:cSld name="CUSTOM_26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4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54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3" name="Google Shape;573;p54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4" name="Google Shape;574;p54"/>
          <p:cNvSpPr txBox="1">
            <a:spLocks noGrp="1"/>
          </p:cNvSpPr>
          <p:nvPr>
            <p:ph type="body" idx="1"/>
          </p:nvPr>
        </p:nvSpPr>
        <p:spPr>
          <a:xfrm>
            <a:off x="1536513" y="29309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54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6" name="Google Shape;576;p54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7" name="Google Shape;577;p54"/>
          <p:cNvSpPr txBox="1">
            <a:spLocks noGrp="1"/>
          </p:cNvSpPr>
          <p:nvPr>
            <p:ph type="body" idx="2"/>
          </p:nvPr>
        </p:nvSpPr>
        <p:spPr>
          <a:xfrm>
            <a:off x="5047088" y="29309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54"/>
          <p:cNvSpPr txBox="1">
            <a:spLocks noGrp="1"/>
          </p:cNvSpPr>
          <p:nvPr>
            <p:ph type="subTitle" idx="3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79" name="Google Shape;579;p54"/>
          <p:cNvSpPr txBox="1">
            <a:spLocks noGrp="1"/>
          </p:cNvSpPr>
          <p:nvPr>
            <p:ph type="subTitle" idx="4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80" name="Google Shape;580;p54"/>
          <p:cNvSpPr/>
          <p:nvPr/>
        </p:nvSpPr>
        <p:spPr>
          <a:xfrm rot="5400000">
            <a:off x="2732150" y="2608125"/>
            <a:ext cx="160200" cy="2848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1" name="Google Shape;581;p54"/>
          <p:cNvSpPr/>
          <p:nvPr/>
        </p:nvSpPr>
        <p:spPr>
          <a:xfrm rot="5400000">
            <a:off x="6247200" y="2608125"/>
            <a:ext cx="160200" cy="2848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8415850" y="0"/>
            <a:ext cx="728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-250" y="0"/>
            <a:ext cx="728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1461600" y="175725"/>
            <a:ext cx="62193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1463250" y="1061734"/>
            <a:ext cx="2849400" cy="11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4831350" y="1061734"/>
            <a:ext cx="2849400" cy="11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461600" y="1320575"/>
            <a:ext cx="28512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1461600" y="1914575"/>
            <a:ext cx="2851200" cy="28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4831200" y="1320575"/>
            <a:ext cx="28512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"/>
          </p:nvPr>
        </p:nvSpPr>
        <p:spPr>
          <a:xfrm>
            <a:off x="4831200" y="1914575"/>
            <a:ext cx="2851200" cy="28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2">
  <p:cSld name="CUSTOM_27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4" name="Google Shape;584;p55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5" name="Google Shape;585;p55"/>
          <p:cNvSpPr txBox="1">
            <a:spLocks noGrp="1"/>
          </p:cNvSpPr>
          <p:nvPr>
            <p:ph type="body" idx="1"/>
          </p:nvPr>
        </p:nvSpPr>
        <p:spPr>
          <a:xfrm>
            <a:off x="1541551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55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7" name="Google Shape;587;p55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8" name="Google Shape;588;p55"/>
          <p:cNvSpPr txBox="1">
            <a:spLocks noGrp="1"/>
          </p:cNvSpPr>
          <p:nvPr>
            <p:ph type="body" idx="2"/>
          </p:nvPr>
        </p:nvSpPr>
        <p:spPr>
          <a:xfrm>
            <a:off x="5052126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55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55"/>
          <p:cNvSpPr txBox="1">
            <a:spLocks noGrp="1"/>
          </p:cNvSpPr>
          <p:nvPr>
            <p:ph type="subTitle" idx="3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91" name="Google Shape;591;p55"/>
          <p:cNvSpPr txBox="1">
            <a:spLocks noGrp="1"/>
          </p:cNvSpPr>
          <p:nvPr>
            <p:ph type="subTitle" idx="4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92" name="Google Shape;592;p55"/>
          <p:cNvSpPr/>
          <p:nvPr/>
        </p:nvSpPr>
        <p:spPr>
          <a:xfrm rot="5400000">
            <a:off x="-213825" y="2975225"/>
            <a:ext cx="995100" cy="5952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p55"/>
          <p:cNvSpPr/>
          <p:nvPr/>
        </p:nvSpPr>
        <p:spPr>
          <a:xfrm rot="5400000">
            <a:off x="8362800" y="2989450"/>
            <a:ext cx="995100" cy="5952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1">
  <p:cSld name="CUSTOM_28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6"/>
          <p:cNvSpPr/>
          <p:nvPr/>
        </p:nvSpPr>
        <p:spPr>
          <a:xfrm>
            <a:off x="6945300" y="0"/>
            <a:ext cx="219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6" name="Google Shape;596;p56"/>
          <p:cNvSpPr/>
          <p:nvPr/>
        </p:nvSpPr>
        <p:spPr>
          <a:xfrm>
            <a:off x="4902600" y="2628825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7" name="Google Shape;597;p56"/>
          <p:cNvSpPr txBox="1">
            <a:spLocks noGrp="1"/>
          </p:cNvSpPr>
          <p:nvPr>
            <p:ph type="title"/>
          </p:nvPr>
        </p:nvSpPr>
        <p:spPr>
          <a:xfrm>
            <a:off x="723225" y="2288275"/>
            <a:ext cx="3516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56"/>
          <p:cNvSpPr/>
          <p:nvPr/>
        </p:nvSpPr>
        <p:spPr>
          <a:xfrm>
            <a:off x="4902600" y="410375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9" name="Google Shape;599;p56"/>
          <p:cNvSpPr/>
          <p:nvPr/>
        </p:nvSpPr>
        <p:spPr>
          <a:xfrm>
            <a:off x="4902600" y="1519588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0" name="Google Shape;600;p56"/>
          <p:cNvSpPr/>
          <p:nvPr/>
        </p:nvSpPr>
        <p:spPr>
          <a:xfrm>
            <a:off x="4902600" y="3738050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1" name="Google Shape;601;p56"/>
          <p:cNvSpPr/>
          <p:nvPr/>
        </p:nvSpPr>
        <p:spPr>
          <a:xfrm>
            <a:off x="5058525" y="6811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2" name="Google Shape;602;p56"/>
          <p:cNvSpPr txBox="1">
            <a:spLocks noGrp="1"/>
          </p:cNvSpPr>
          <p:nvPr>
            <p:ph type="body" idx="1"/>
          </p:nvPr>
        </p:nvSpPr>
        <p:spPr>
          <a:xfrm>
            <a:off x="5697100" y="564300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56"/>
          <p:cNvSpPr/>
          <p:nvPr/>
        </p:nvSpPr>
        <p:spPr>
          <a:xfrm>
            <a:off x="5045625" y="17855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4" name="Google Shape;604;p56"/>
          <p:cNvSpPr txBox="1">
            <a:spLocks noGrp="1"/>
          </p:cNvSpPr>
          <p:nvPr>
            <p:ph type="body" idx="2"/>
          </p:nvPr>
        </p:nvSpPr>
        <p:spPr>
          <a:xfrm>
            <a:off x="5697100" y="1668703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56"/>
          <p:cNvSpPr/>
          <p:nvPr/>
        </p:nvSpPr>
        <p:spPr>
          <a:xfrm>
            <a:off x="5045625" y="28941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56"/>
          <p:cNvSpPr txBox="1">
            <a:spLocks noGrp="1"/>
          </p:cNvSpPr>
          <p:nvPr>
            <p:ph type="body" idx="3"/>
          </p:nvPr>
        </p:nvSpPr>
        <p:spPr>
          <a:xfrm>
            <a:off x="5697100" y="2777332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56"/>
          <p:cNvSpPr/>
          <p:nvPr/>
        </p:nvSpPr>
        <p:spPr>
          <a:xfrm>
            <a:off x="5045625" y="4003963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8" name="Google Shape;608;p56"/>
          <p:cNvSpPr txBox="1">
            <a:spLocks noGrp="1"/>
          </p:cNvSpPr>
          <p:nvPr>
            <p:ph type="body" idx="4"/>
          </p:nvPr>
        </p:nvSpPr>
        <p:spPr>
          <a:xfrm>
            <a:off x="5697100" y="3887148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56"/>
          <p:cNvSpPr txBox="1">
            <a:spLocks noGrp="1"/>
          </p:cNvSpPr>
          <p:nvPr>
            <p:ph type="subTitle" idx="5"/>
          </p:nvPr>
        </p:nvSpPr>
        <p:spPr>
          <a:xfrm>
            <a:off x="5101725" y="1855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10" name="Google Shape;610;p56"/>
          <p:cNvSpPr txBox="1">
            <a:spLocks noGrp="1"/>
          </p:cNvSpPr>
          <p:nvPr>
            <p:ph type="subTitle" idx="6"/>
          </p:nvPr>
        </p:nvSpPr>
        <p:spPr>
          <a:xfrm>
            <a:off x="5114625" y="296452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11" name="Google Shape;611;p56"/>
          <p:cNvSpPr txBox="1">
            <a:spLocks noGrp="1"/>
          </p:cNvSpPr>
          <p:nvPr>
            <p:ph type="subTitle" idx="7"/>
          </p:nvPr>
        </p:nvSpPr>
        <p:spPr>
          <a:xfrm>
            <a:off x="5114625" y="7460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12" name="Google Shape;612;p56"/>
          <p:cNvSpPr txBox="1">
            <a:spLocks noGrp="1"/>
          </p:cNvSpPr>
          <p:nvPr>
            <p:ph type="subTitle" idx="8"/>
          </p:nvPr>
        </p:nvSpPr>
        <p:spPr>
          <a:xfrm>
            <a:off x="5101725" y="40737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2">
  <p:cSld name="CUSTOM_29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7"/>
          <p:cNvSpPr/>
          <p:nvPr/>
        </p:nvSpPr>
        <p:spPr>
          <a:xfrm>
            <a:off x="0" y="3591725"/>
            <a:ext cx="9144000" cy="155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5" name="Google Shape;615;p57"/>
          <p:cNvSpPr txBox="1">
            <a:spLocks noGrp="1"/>
          </p:cNvSpPr>
          <p:nvPr>
            <p:ph type="title"/>
          </p:nvPr>
        </p:nvSpPr>
        <p:spPr>
          <a:xfrm>
            <a:off x="1399175" y="383275"/>
            <a:ext cx="61602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57"/>
          <p:cNvSpPr/>
          <p:nvPr/>
        </p:nvSpPr>
        <p:spPr>
          <a:xfrm>
            <a:off x="4683025" y="17956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7" name="Google Shape;617;p57"/>
          <p:cNvSpPr/>
          <p:nvPr/>
        </p:nvSpPr>
        <p:spPr>
          <a:xfrm>
            <a:off x="4863312" y="19822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8" name="Google Shape;618;p57"/>
          <p:cNvSpPr txBox="1">
            <a:spLocks noGrp="1"/>
          </p:cNvSpPr>
          <p:nvPr>
            <p:ph type="body" idx="1"/>
          </p:nvPr>
        </p:nvSpPr>
        <p:spPr>
          <a:xfrm>
            <a:off x="5559500" y="19428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57"/>
          <p:cNvSpPr txBox="1">
            <a:spLocks noGrp="1"/>
          </p:cNvSpPr>
          <p:nvPr>
            <p:ph type="subTitle" idx="2"/>
          </p:nvPr>
        </p:nvSpPr>
        <p:spPr>
          <a:xfrm>
            <a:off x="4975500" y="2103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0" name="Google Shape;620;p57"/>
          <p:cNvSpPr/>
          <p:nvPr/>
        </p:nvSpPr>
        <p:spPr>
          <a:xfrm>
            <a:off x="4683025" y="30957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1" name="Google Shape;621;p57"/>
          <p:cNvSpPr/>
          <p:nvPr/>
        </p:nvSpPr>
        <p:spPr>
          <a:xfrm>
            <a:off x="4863312" y="32823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2" name="Google Shape;622;p57"/>
          <p:cNvSpPr txBox="1">
            <a:spLocks noGrp="1"/>
          </p:cNvSpPr>
          <p:nvPr>
            <p:ph type="subTitle" idx="3"/>
          </p:nvPr>
        </p:nvSpPr>
        <p:spPr>
          <a:xfrm>
            <a:off x="4975500" y="34034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3" name="Google Shape;623;p57"/>
          <p:cNvSpPr txBox="1">
            <a:spLocks noGrp="1"/>
          </p:cNvSpPr>
          <p:nvPr>
            <p:ph type="body" idx="4"/>
          </p:nvPr>
        </p:nvSpPr>
        <p:spPr>
          <a:xfrm>
            <a:off x="5559500" y="32627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57"/>
          <p:cNvSpPr/>
          <p:nvPr/>
        </p:nvSpPr>
        <p:spPr>
          <a:xfrm>
            <a:off x="1399175" y="17956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5" name="Google Shape;625;p57"/>
          <p:cNvSpPr/>
          <p:nvPr/>
        </p:nvSpPr>
        <p:spPr>
          <a:xfrm>
            <a:off x="1579462" y="19822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6" name="Google Shape;626;p57"/>
          <p:cNvSpPr txBox="1">
            <a:spLocks noGrp="1"/>
          </p:cNvSpPr>
          <p:nvPr>
            <p:ph type="body" idx="5"/>
          </p:nvPr>
        </p:nvSpPr>
        <p:spPr>
          <a:xfrm>
            <a:off x="2275650" y="19428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57"/>
          <p:cNvSpPr/>
          <p:nvPr/>
        </p:nvSpPr>
        <p:spPr>
          <a:xfrm>
            <a:off x="1399175" y="30957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8" name="Google Shape;628;p57"/>
          <p:cNvSpPr/>
          <p:nvPr/>
        </p:nvSpPr>
        <p:spPr>
          <a:xfrm>
            <a:off x="1579462" y="32823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9" name="Google Shape;629;p57"/>
          <p:cNvSpPr txBox="1">
            <a:spLocks noGrp="1"/>
          </p:cNvSpPr>
          <p:nvPr>
            <p:ph type="body" idx="6"/>
          </p:nvPr>
        </p:nvSpPr>
        <p:spPr>
          <a:xfrm>
            <a:off x="2275650" y="32429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57"/>
          <p:cNvSpPr txBox="1">
            <a:spLocks noGrp="1"/>
          </p:cNvSpPr>
          <p:nvPr>
            <p:ph type="subTitle" idx="7"/>
          </p:nvPr>
        </p:nvSpPr>
        <p:spPr>
          <a:xfrm>
            <a:off x="1691650" y="2103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31" name="Google Shape;631;p57"/>
          <p:cNvSpPr txBox="1">
            <a:spLocks noGrp="1"/>
          </p:cNvSpPr>
          <p:nvPr>
            <p:ph type="subTitle" idx="8"/>
          </p:nvPr>
        </p:nvSpPr>
        <p:spPr>
          <a:xfrm>
            <a:off x="1691650" y="34034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 SemiBold"/>
              <a:buNone/>
              <a:defRPr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1">
  <p:cSld name="CUSTOM_30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8"/>
          <p:cNvSpPr txBox="1">
            <a:spLocks noGrp="1"/>
          </p:cNvSpPr>
          <p:nvPr>
            <p:ph type="title"/>
          </p:nvPr>
        </p:nvSpPr>
        <p:spPr>
          <a:xfrm>
            <a:off x="4928100" y="578138"/>
            <a:ext cx="31566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58"/>
          <p:cNvSpPr/>
          <p:nvPr/>
        </p:nvSpPr>
        <p:spPr>
          <a:xfrm>
            <a:off x="580288" y="12862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5" name="Google Shape;635;p58"/>
          <p:cNvSpPr/>
          <p:nvPr/>
        </p:nvSpPr>
        <p:spPr>
          <a:xfrm>
            <a:off x="1726150" y="8250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6" name="Google Shape;636;p58"/>
          <p:cNvSpPr txBox="1">
            <a:spLocks noGrp="1"/>
          </p:cNvSpPr>
          <p:nvPr>
            <p:ph type="body" idx="1"/>
          </p:nvPr>
        </p:nvSpPr>
        <p:spPr>
          <a:xfrm>
            <a:off x="728838" y="14254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58"/>
          <p:cNvSpPr/>
          <p:nvPr/>
        </p:nvSpPr>
        <p:spPr>
          <a:xfrm>
            <a:off x="2907688" y="24263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8" name="Google Shape;638;p58"/>
          <p:cNvSpPr/>
          <p:nvPr/>
        </p:nvSpPr>
        <p:spPr>
          <a:xfrm>
            <a:off x="4053550" y="19651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9" name="Google Shape;639;p58"/>
          <p:cNvSpPr txBox="1">
            <a:spLocks noGrp="1"/>
          </p:cNvSpPr>
          <p:nvPr>
            <p:ph type="body" idx="2"/>
          </p:nvPr>
        </p:nvSpPr>
        <p:spPr>
          <a:xfrm>
            <a:off x="3056238" y="25655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0" name="Google Shape;640;p58"/>
          <p:cNvSpPr/>
          <p:nvPr/>
        </p:nvSpPr>
        <p:spPr>
          <a:xfrm>
            <a:off x="5227188" y="35747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1" name="Google Shape;641;p58"/>
          <p:cNvSpPr/>
          <p:nvPr/>
        </p:nvSpPr>
        <p:spPr>
          <a:xfrm>
            <a:off x="6373050" y="31135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2" name="Google Shape;642;p58"/>
          <p:cNvSpPr txBox="1">
            <a:spLocks noGrp="1"/>
          </p:cNvSpPr>
          <p:nvPr>
            <p:ph type="body" idx="3"/>
          </p:nvPr>
        </p:nvSpPr>
        <p:spPr>
          <a:xfrm>
            <a:off x="5375738" y="37139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3" name="Google Shape;643;p58"/>
          <p:cNvSpPr txBox="1">
            <a:spLocks noGrp="1"/>
          </p:cNvSpPr>
          <p:nvPr>
            <p:ph type="subTitle" idx="4"/>
          </p:nvPr>
        </p:nvSpPr>
        <p:spPr>
          <a:xfrm>
            <a:off x="1838338" y="9460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44" name="Google Shape;644;p58"/>
          <p:cNvSpPr txBox="1">
            <a:spLocks noGrp="1"/>
          </p:cNvSpPr>
          <p:nvPr>
            <p:ph type="subTitle" idx="5"/>
          </p:nvPr>
        </p:nvSpPr>
        <p:spPr>
          <a:xfrm>
            <a:off x="4165738" y="20861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45" name="Google Shape;645;p58"/>
          <p:cNvSpPr txBox="1">
            <a:spLocks noGrp="1"/>
          </p:cNvSpPr>
          <p:nvPr>
            <p:ph type="subTitle" idx="6"/>
          </p:nvPr>
        </p:nvSpPr>
        <p:spPr>
          <a:xfrm>
            <a:off x="6485238" y="3234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SemiBold"/>
              <a:buNone/>
              <a:defRPr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2">
  <p:cSld name="CUSTOM_31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9"/>
          <p:cNvSpPr/>
          <p:nvPr/>
        </p:nvSpPr>
        <p:spPr>
          <a:xfrm>
            <a:off x="6700725" y="0"/>
            <a:ext cx="2443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8" name="Google Shape;648;p59"/>
          <p:cNvSpPr/>
          <p:nvPr/>
        </p:nvSpPr>
        <p:spPr>
          <a:xfrm>
            <a:off x="4950175" y="47142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9" name="Google Shape;649;p59"/>
          <p:cNvSpPr/>
          <p:nvPr/>
        </p:nvSpPr>
        <p:spPr>
          <a:xfrm>
            <a:off x="5141737" y="8116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0" name="Google Shape;650;p59"/>
          <p:cNvSpPr txBox="1">
            <a:spLocks noGrp="1"/>
          </p:cNvSpPr>
          <p:nvPr>
            <p:ph type="body" idx="1"/>
          </p:nvPr>
        </p:nvSpPr>
        <p:spPr>
          <a:xfrm>
            <a:off x="5932775" y="64047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59"/>
          <p:cNvSpPr/>
          <p:nvPr/>
        </p:nvSpPr>
        <p:spPr>
          <a:xfrm>
            <a:off x="4950175" y="1952900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2" name="Google Shape;652;p59"/>
          <p:cNvSpPr/>
          <p:nvPr/>
        </p:nvSpPr>
        <p:spPr>
          <a:xfrm>
            <a:off x="5141737" y="229310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3" name="Google Shape;653;p59"/>
          <p:cNvSpPr txBox="1">
            <a:spLocks noGrp="1"/>
          </p:cNvSpPr>
          <p:nvPr>
            <p:ph type="body" idx="2"/>
          </p:nvPr>
        </p:nvSpPr>
        <p:spPr>
          <a:xfrm>
            <a:off x="5932775" y="2121950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59"/>
          <p:cNvSpPr/>
          <p:nvPr/>
        </p:nvSpPr>
        <p:spPr>
          <a:xfrm>
            <a:off x="4950175" y="343437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5" name="Google Shape;655;p59"/>
          <p:cNvSpPr/>
          <p:nvPr/>
        </p:nvSpPr>
        <p:spPr>
          <a:xfrm>
            <a:off x="5141737" y="377457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6" name="Google Shape;656;p59"/>
          <p:cNvSpPr txBox="1">
            <a:spLocks noGrp="1"/>
          </p:cNvSpPr>
          <p:nvPr>
            <p:ph type="body" idx="3"/>
          </p:nvPr>
        </p:nvSpPr>
        <p:spPr>
          <a:xfrm>
            <a:off x="5932775" y="360342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7" name="Google Shape;657;p59"/>
          <p:cNvSpPr txBox="1">
            <a:spLocks noGrp="1"/>
          </p:cNvSpPr>
          <p:nvPr>
            <p:ph type="title"/>
          </p:nvPr>
        </p:nvSpPr>
        <p:spPr>
          <a:xfrm>
            <a:off x="491350" y="2288850"/>
            <a:ext cx="39075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59"/>
          <p:cNvSpPr txBox="1">
            <a:spLocks noGrp="1"/>
          </p:cNvSpPr>
          <p:nvPr>
            <p:ph type="subTitle" idx="4"/>
          </p:nvPr>
        </p:nvSpPr>
        <p:spPr>
          <a:xfrm>
            <a:off x="5253925" y="9326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59" name="Google Shape;659;p59"/>
          <p:cNvSpPr txBox="1">
            <a:spLocks noGrp="1"/>
          </p:cNvSpPr>
          <p:nvPr>
            <p:ph type="subTitle" idx="5"/>
          </p:nvPr>
        </p:nvSpPr>
        <p:spPr>
          <a:xfrm>
            <a:off x="5253925" y="24141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60" name="Google Shape;660;p59"/>
          <p:cNvSpPr txBox="1">
            <a:spLocks noGrp="1"/>
          </p:cNvSpPr>
          <p:nvPr>
            <p:ph type="subTitle" idx="6"/>
          </p:nvPr>
        </p:nvSpPr>
        <p:spPr>
          <a:xfrm>
            <a:off x="5253925" y="390511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1">
  <p:cSld name="CUSTOM_32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3" name="Google Shape;663;p60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4" name="Google Shape;664;p60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5" name="Google Shape;665;p60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6" name="Google Shape;666;p60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60"/>
          <p:cNvSpPr txBox="1">
            <a:spLocks noGrp="1"/>
          </p:cNvSpPr>
          <p:nvPr>
            <p:ph type="subTitle" idx="1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60"/>
          <p:cNvSpPr txBox="1">
            <a:spLocks noGrp="1"/>
          </p:cNvSpPr>
          <p:nvPr>
            <p:ph type="subTitle" idx="2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60"/>
          <p:cNvSpPr/>
          <p:nvPr/>
        </p:nvSpPr>
        <p:spPr>
          <a:xfrm rot="5400000">
            <a:off x="2684100" y="3586425"/>
            <a:ext cx="265200" cy="2848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0" name="Google Shape;670;p60"/>
          <p:cNvSpPr/>
          <p:nvPr/>
        </p:nvSpPr>
        <p:spPr>
          <a:xfrm rot="5400000">
            <a:off x="6194700" y="3586425"/>
            <a:ext cx="265200" cy="2848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1" name="Google Shape;671;p60"/>
          <p:cNvSpPr txBox="1">
            <a:spLocks noGrp="1"/>
          </p:cNvSpPr>
          <p:nvPr>
            <p:ph type="body" idx="3"/>
          </p:nvPr>
        </p:nvSpPr>
        <p:spPr>
          <a:xfrm>
            <a:off x="1541551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60"/>
          <p:cNvSpPr txBox="1">
            <a:spLocks noGrp="1"/>
          </p:cNvSpPr>
          <p:nvPr>
            <p:ph type="body" idx="4"/>
          </p:nvPr>
        </p:nvSpPr>
        <p:spPr>
          <a:xfrm>
            <a:off x="5052126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2">
  <p:cSld name="CUSTOM_33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1"/>
          <p:cNvSpPr txBox="1">
            <a:spLocks noGrp="1"/>
          </p:cNvSpPr>
          <p:nvPr>
            <p:ph type="title"/>
          </p:nvPr>
        </p:nvSpPr>
        <p:spPr>
          <a:xfrm>
            <a:off x="2231850" y="522951"/>
            <a:ext cx="48279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61"/>
          <p:cNvSpPr/>
          <p:nvPr/>
        </p:nvSpPr>
        <p:spPr>
          <a:xfrm>
            <a:off x="2461500" y="2176813"/>
            <a:ext cx="4221000" cy="925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6" name="Google Shape;676;p61"/>
          <p:cNvSpPr/>
          <p:nvPr/>
        </p:nvSpPr>
        <p:spPr>
          <a:xfrm>
            <a:off x="3161700" y="2176813"/>
            <a:ext cx="3520800" cy="925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7" name="Google Shape;677;p61"/>
          <p:cNvSpPr/>
          <p:nvPr/>
        </p:nvSpPr>
        <p:spPr>
          <a:xfrm>
            <a:off x="3313008" y="2403008"/>
            <a:ext cx="497700" cy="497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8" name="Google Shape;678;p61"/>
          <p:cNvSpPr txBox="1">
            <a:spLocks noGrp="1"/>
          </p:cNvSpPr>
          <p:nvPr>
            <p:ph type="body" idx="1"/>
          </p:nvPr>
        </p:nvSpPr>
        <p:spPr>
          <a:xfrm>
            <a:off x="4017000" y="2378413"/>
            <a:ext cx="24693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61"/>
          <p:cNvSpPr/>
          <p:nvPr/>
        </p:nvSpPr>
        <p:spPr>
          <a:xfrm>
            <a:off x="2461500" y="3617888"/>
            <a:ext cx="4221000" cy="925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0" name="Google Shape;680;p61"/>
          <p:cNvSpPr/>
          <p:nvPr/>
        </p:nvSpPr>
        <p:spPr>
          <a:xfrm>
            <a:off x="2461500" y="3617888"/>
            <a:ext cx="3520800" cy="925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1" name="Google Shape;681;p61"/>
          <p:cNvSpPr/>
          <p:nvPr/>
        </p:nvSpPr>
        <p:spPr>
          <a:xfrm>
            <a:off x="2635258" y="3844083"/>
            <a:ext cx="497700" cy="4977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2" name="Google Shape;682;p61"/>
          <p:cNvSpPr txBox="1">
            <a:spLocks noGrp="1"/>
          </p:cNvSpPr>
          <p:nvPr>
            <p:ph type="body" idx="2"/>
          </p:nvPr>
        </p:nvSpPr>
        <p:spPr>
          <a:xfrm>
            <a:off x="3339250" y="3819488"/>
            <a:ext cx="24693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61"/>
          <p:cNvSpPr txBox="1">
            <a:spLocks noGrp="1"/>
          </p:cNvSpPr>
          <p:nvPr>
            <p:ph type="subTitle" idx="3"/>
          </p:nvPr>
        </p:nvSpPr>
        <p:spPr>
          <a:xfrm>
            <a:off x="3384400" y="2472763"/>
            <a:ext cx="354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84" name="Google Shape;684;p61"/>
          <p:cNvSpPr txBox="1">
            <a:spLocks noGrp="1"/>
          </p:cNvSpPr>
          <p:nvPr>
            <p:ph type="subTitle" idx="4"/>
          </p:nvPr>
        </p:nvSpPr>
        <p:spPr>
          <a:xfrm>
            <a:off x="2706650" y="3913838"/>
            <a:ext cx="354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85" name="Google Shape;685;p61"/>
          <p:cNvSpPr/>
          <p:nvPr/>
        </p:nvSpPr>
        <p:spPr>
          <a:xfrm rot="5400000">
            <a:off x="6930650" y="2311050"/>
            <a:ext cx="2358000" cy="20997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6" name="Google Shape;686;p61"/>
          <p:cNvSpPr/>
          <p:nvPr/>
        </p:nvSpPr>
        <p:spPr>
          <a:xfrm rot="5400000">
            <a:off x="-137700" y="2318650"/>
            <a:ext cx="2375100" cy="2099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1">
  <p:cSld name="CUSTOM_34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2"/>
          <p:cNvSpPr txBox="1">
            <a:spLocks noGrp="1"/>
          </p:cNvSpPr>
          <p:nvPr>
            <p:ph type="title"/>
          </p:nvPr>
        </p:nvSpPr>
        <p:spPr>
          <a:xfrm>
            <a:off x="1649100" y="657388"/>
            <a:ext cx="5845800" cy="1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62"/>
          <p:cNvSpPr/>
          <p:nvPr/>
        </p:nvSpPr>
        <p:spPr>
          <a:xfrm>
            <a:off x="1649100" y="2299363"/>
            <a:ext cx="5845800" cy="935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0" name="Google Shape;690;p62"/>
          <p:cNvSpPr/>
          <p:nvPr/>
        </p:nvSpPr>
        <p:spPr>
          <a:xfrm>
            <a:off x="1649204" y="2299363"/>
            <a:ext cx="2922900" cy="9354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1" name="Google Shape;691;p62"/>
          <p:cNvSpPr txBox="1">
            <a:spLocks noGrp="1"/>
          </p:cNvSpPr>
          <p:nvPr>
            <p:ph type="body" idx="1"/>
          </p:nvPr>
        </p:nvSpPr>
        <p:spPr>
          <a:xfrm>
            <a:off x="1862500" y="2479663"/>
            <a:ext cx="24963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62"/>
          <p:cNvSpPr txBox="1">
            <a:spLocks noGrp="1"/>
          </p:cNvSpPr>
          <p:nvPr>
            <p:ph type="body" idx="2"/>
          </p:nvPr>
        </p:nvSpPr>
        <p:spPr>
          <a:xfrm>
            <a:off x="4779025" y="2479663"/>
            <a:ext cx="24963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62"/>
          <p:cNvSpPr/>
          <p:nvPr/>
        </p:nvSpPr>
        <p:spPr>
          <a:xfrm>
            <a:off x="2" y="2299375"/>
            <a:ext cx="221400" cy="9354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4" name="Google Shape;694;p62"/>
          <p:cNvSpPr/>
          <p:nvPr/>
        </p:nvSpPr>
        <p:spPr>
          <a:xfrm>
            <a:off x="8922602" y="2299375"/>
            <a:ext cx="221400" cy="9354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2">
  <p:cSld name="CUSTOM_35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3"/>
          <p:cNvSpPr/>
          <p:nvPr/>
        </p:nvSpPr>
        <p:spPr>
          <a:xfrm>
            <a:off x="2466750" y="1824250"/>
            <a:ext cx="4210500" cy="2331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7" name="Google Shape;697;p63"/>
          <p:cNvSpPr txBox="1">
            <a:spLocks noGrp="1"/>
          </p:cNvSpPr>
          <p:nvPr>
            <p:ph type="title"/>
          </p:nvPr>
        </p:nvSpPr>
        <p:spPr>
          <a:xfrm>
            <a:off x="2150700" y="471650"/>
            <a:ext cx="48426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63"/>
          <p:cNvSpPr/>
          <p:nvPr/>
        </p:nvSpPr>
        <p:spPr>
          <a:xfrm>
            <a:off x="2466750" y="1824250"/>
            <a:ext cx="4210500" cy="1165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9" name="Google Shape;699;p63"/>
          <p:cNvSpPr txBox="1">
            <a:spLocks noGrp="1"/>
          </p:cNvSpPr>
          <p:nvPr>
            <p:ph type="body" idx="1"/>
          </p:nvPr>
        </p:nvSpPr>
        <p:spPr>
          <a:xfrm>
            <a:off x="2753100" y="1941280"/>
            <a:ext cx="36378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63"/>
          <p:cNvSpPr txBox="1">
            <a:spLocks noGrp="1"/>
          </p:cNvSpPr>
          <p:nvPr>
            <p:ph type="body" idx="2"/>
          </p:nvPr>
        </p:nvSpPr>
        <p:spPr>
          <a:xfrm>
            <a:off x="2753100" y="3100921"/>
            <a:ext cx="36378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63"/>
          <p:cNvSpPr/>
          <p:nvPr/>
        </p:nvSpPr>
        <p:spPr>
          <a:xfrm>
            <a:off x="0" y="1824250"/>
            <a:ext cx="221400" cy="2331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2" name="Google Shape;702;p63"/>
          <p:cNvSpPr/>
          <p:nvPr/>
        </p:nvSpPr>
        <p:spPr>
          <a:xfrm>
            <a:off x="8922600" y="1824250"/>
            <a:ext cx="221400" cy="2331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3">
  <p:cSld name="CUSTOM_36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4"/>
          <p:cNvSpPr/>
          <p:nvPr/>
        </p:nvSpPr>
        <p:spPr>
          <a:xfrm>
            <a:off x="1961813" y="2373675"/>
            <a:ext cx="24426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5" name="Google Shape;705;p64"/>
          <p:cNvSpPr txBox="1">
            <a:spLocks noGrp="1"/>
          </p:cNvSpPr>
          <p:nvPr>
            <p:ph type="body" idx="1"/>
          </p:nvPr>
        </p:nvSpPr>
        <p:spPr>
          <a:xfrm>
            <a:off x="2165663" y="2516625"/>
            <a:ext cx="2034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64"/>
          <p:cNvSpPr/>
          <p:nvPr/>
        </p:nvSpPr>
        <p:spPr>
          <a:xfrm>
            <a:off x="936400" y="2373675"/>
            <a:ext cx="1025400" cy="9951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7" name="Google Shape;707;p64"/>
          <p:cNvSpPr/>
          <p:nvPr/>
        </p:nvSpPr>
        <p:spPr>
          <a:xfrm>
            <a:off x="1154938" y="2636650"/>
            <a:ext cx="588324" cy="469158"/>
          </a:xfrm>
          <a:custGeom>
            <a:avLst/>
            <a:gdLst/>
            <a:ahLst/>
            <a:cxnLst/>
            <a:rect l="l" t="t" r="r" b="b"/>
            <a:pathLst>
              <a:path w="36440" h="29059" extrusionOk="0">
                <a:moveTo>
                  <a:pt x="30766" y="0"/>
                </a:moveTo>
                <a:lnTo>
                  <a:pt x="13056" y="17710"/>
                </a:lnTo>
                <a:lnTo>
                  <a:pt x="5675" y="10328"/>
                </a:lnTo>
                <a:lnTo>
                  <a:pt x="0" y="16002"/>
                </a:lnTo>
                <a:lnTo>
                  <a:pt x="13056" y="29058"/>
                </a:lnTo>
                <a:lnTo>
                  <a:pt x="36440" y="5675"/>
                </a:lnTo>
                <a:lnTo>
                  <a:pt x="30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64"/>
          <p:cNvSpPr/>
          <p:nvPr/>
        </p:nvSpPr>
        <p:spPr>
          <a:xfrm>
            <a:off x="4739588" y="2373675"/>
            <a:ext cx="1025400" cy="9951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9" name="Google Shape;709;p64"/>
          <p:cNvSpPr/>
          <p:nvPr/>
        </p:nvSpPr>
        <p:spPr>
          <a:xfrm>
            <a:off x="4949312" y="2576963"/>
            <a:ext cx="588285" cy="588518"/>
          </a:xfrm>
          <a:custGeom>
            <a:avLst/>
            <a:gdLst/>
            <a:ahLst/>
            <a:cxnLst/>
            <a:rect l="l" t="t" r="r" b="b"/>
            <a:pathLst>
              <a:path w="40425" h="40441" extrusionOk="0">
                <a:moveTo>
                  <a:pt x="8705" y="0"/>
                </a:moveTo>
                <a:lnTo>
                  <a:pt x="1" y="8705"/>
                </a:lnTo>
                <a:lnTo>
                  <a:pt x="11517" y="20221"/>
                </a:lnTo>
                <a:lnTo>
                  <a:pt x="1" y="31720"/>
                </a:lnTo>
                <a:lnTo>
                  <a:pt x="8705" y="40441"/>
                </a:lnTo>
                <a:lnTo>
                  <a:pt x="20221" y="28925"/>
                </a:lnTo>
                <a:lnTo>
                  <a:pt x="31720" y="40441"/>
                </a:lnTo>
                <a:lnTo>
                  <a:pt x="40424" y="31720"/>
                </a:lnTo>
                <a:lnTo>
                  <a:pt x="28925" y="20221"/>
                </a:lnTo>
                <a:lnTo>
                  <a:pt x="40424" y="8705"/>
                </a:lnTo>
                <a:lnTo>
                  <a:pt x="31720" y="0"/>
                </a:lnTo>
                <a:lnTo>
                  <a:pt x="20221" y="11517"/>
                </a:lnTo>
                <a:lnTo>
                  <a:pt x="87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4"/>
          <p:cNvSpPr txBox="1">
            <a:spLocks noGrp="1"/>
          </p:cNvSpPr>
          <p:nvPr>
            <p:ph type="title"/>
          </p:nvPr>
        </p:nvSpPr>
        <p:spPr>
          <a:xfrm>
            <a:off x="1638150" y="738850"/>
            <a:ext cx="58677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64"/>
          <p:cNvSpPr/>
          <p:nvPr/>
        </p:nvSpPr>
        <p:spPr>
          <a:xfrm>
            <a:off x="5764988" y="2373675"/>
            <a:ext cx="24426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2" name="Google Shape;712;p64"/>
          <p:cNvSpPr txBox="1">
            <a:spLocks noGrp="1"/>
          </p:cNvSpPr>
          <p:nvPr>
            <p:ph type="body" idx="2"/>
          </p:nvPr>
        </p:nvSpPr>
        <p:spPr>
          <a:xfrm>
            <a:off x="5968838" y="2516625"/>
            <a:ext cx="20349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2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4137500" y="-1034750"/>
            <a:ext cx="186900" cy="2238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 rot="5400000">
            <a:off x="7348750" y="-1020800"/>
            <a:ext cx="214800" cy="2238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 rot="5400000">
            <a:off x="4122350" y="3917850"/>
            <a:ext cx="217200" cy="2238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/>
          <p:nvPr/>
        </p:nvSpPr>
        <p:spPr>
          <a:xfrm rot="5400000">
            <a:off x="7348750" y="3916650"/>
            <a:ext cx="214800" cy="2238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396000" y="344175"/>
            <a:ext cx="23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3078000" y="344175"/>
            <a:ext cx="23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3078000" y="938175"/>
            <a:ext cx="2304000" cy="3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3"/>
          </p:nvPr>
        </p:nvSpPr>
        <p:spPr>
          <a:xfrm>
            <a:off x="6303600" y="344175"/>
            <a:ext cx="23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6303600" y="938175"/>
            <a:ext cx="2304000" cy="3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1" type="title">
  <p:cSld name="TITLE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6"/>
          <p:cNvSpPr txBox="1">
            <a:spLocks noGrp="1"/>
          </p:cNvSpPr>
          <p:nvPr>
            <p:ph type="ctrTitle"/>
          </p:nvPr>
        </p:nvSpPr>
        <p:spPr>
          <a:xfrm>
            <a:off x="1900800" y="1526400"/>
            <a:ext cx="6717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0" name="Google Shape;720;p66"/>
          <p:cNvSpPr/>
          <p:nvPr/>
        </p:nvSpPr>
        <p:spPr>
          <a:xfrm>
            <a:off x="0" y="3431700"/>
            <a:ext cx="12894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6"/>
          <p:cNvSpPr/>
          <p:nvPr/>
        </p:nvSpPr>
        <p:spPr>
          <a:xfrm>
            <a:off x="0" y="0"/>
            <a:ext cx="1289400" cy="343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2" name="Google Shape;722;p66"/>
          <p:cNvCxnSpPr/>
          <p:nvPr/>
        </p:nvCxnSpPr>
        <p:spPr>
          <a:xfrm>
            <a:off x="1991470" y="489236"/>
            <a:ext cx="96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66"/>
          <p:cNvSpPr txBox="1">
            <a:spLocks noGrp="1"/>
          </p:cNvSpPr>
          <p:nvPr>
            <p:ph type="body" idx="1"/>
          </p:nvPr>
        </p:nvSpPr>
        <p:spPr>
          <a:xfrm>
            <a:off x="1900800" y="2415600"/>
            <a:ext cx="6717600" cy="22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 type="secHead">
  <p:cSld name="SECTION_HEADER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6" name="Google Shape;726;p67"/>
          <p:cNvSpPr>
            <a:spLocks noGrp="1"/>
          </p:cNvSpPr>
          <p:nvPr>
            <p:ph type="pic" idx="2"/>
          </p:nvPr>
        </p:nvSpPr>
        <p:spPr>
          <a:xfrm>
            <a:off x="7200" y="-7200"/>
            <a:ext cx="3085500" cy="51516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7"/>
          <p:cNvSpPr/>
          <p:nvPr/>
        </p:nvSpPr>
        <p:spPr>
          <a:xfrm>
            <a:off x="3092700" y="1416900"/>
            <a:ext cx="6051300" cy="372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7"/>
          <p:cNvSpPr txBox="1">
            <a:spLocks noGrp="1"/>
          </p:cNvSpPr>
          <p:nvPr>
            <p:ph type="body" idx="1"/>
          </p:nvPr>
        </p:nvSpPr>
        <p:spPr>
          <a:xfrm>
            <a:off x="3498600" y="1791600"/>
            <a:ext cx="52395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9" name="Google Shape;729;p67"/>
          <p:cNvSpPr txBox="1">
            <a:spLocks noGrp="1"/>
          </p:cNvSpPr>
          <p:nvPr>
            <p:ph type="ctrTitle"/>
          </p:nvPr>
        </p:nvSpPr>
        <p:spPr>
          <a:xfrm>
            <a:off x="3498600" y="333875"/>
            <a:ext cx="5261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 type="tx">
  <p:cSld name="TITLE_AND_BODY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68"/>
          <p:cNvSpPr/>
          <p:nvPr/>
        </p:nvSpPr>
        <p:spPr>
          <a:xfrm>
            <a:off x="835650" y="922751"/>
            <a:ext cx="36300" cy="355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8"/>
          <p:cNvSpPr/>
          <p:nvPr/>
        </p:nvSpPr>
        <p:spPr>
          <a:xfrm>
            <a:off x="3492675" y="922751"/>
            <a:ext cx="36300" cy="355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8"/>
          <p:cNvSpPr/>
          <p:nvPr/>
        </p:nvSpPr>
        <p:spPr>
          <a:xfrm>
            <a:off x="6149700" y="922780"/>
            <a:ext cx="36300" cy="355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8"/>
          <p:cNvSpPr txBox="1">
            <a:spLocks noGrp="1"/>
          </p:cNvSpPr>
          <p:nvPr>
            <p:ph type="subTitle" idx="1"/>
          </p:nvPr>
        </p:nvSpPr>
        <p:spPr>
          <a:xfrm>
            <a:off x="1063800" y="922750"/>
            <a:ext cx="2019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36" name="Google Shape;736;p68"/>
          <p:cNvSpPr txBox="1">
            <a:spLocks noGrp="1"/>
          </p:cNvSpPr>
          <p:nvPr>
            <p:ph type="body" idx="2"/>
          </p:nvPr>
        </p:nvSpPr>
        <p:spPr>
          <a:xfrm>
            <a:off x="1062000" y="1758550"/>
            <a:ext cx="20196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68"/>
          <p:cNvSpPr txBox="1">
            <a:spLocks noGrp="1"/>
          </p:cNvSpPr>
          <p:nvPr>
            <p:ph type="subTitle" idx="3"/>
          </p:nvPr>
        </p:nvSpPr>
        <p:spPr>
          <a:xfrm>
            <a:off x="3724200" y="922750"/>
            <a:ext cx="2019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38" name="Google Shape;738;p68"/>
          <p:cNvSpPr txBox="1">
            <a:spLocks noGrp="1"/>
          </p:cNvSpPr>
          <p:nvPr>
            <p:ph type="body" idx="4"/>
          </p:nvPr>
        </p:nvSpPr>
        <p:spPr>
          <a:xfrm>
            <a:off x="3722400" y="1758550"/>
            <a:ext cx="20196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9" name="Google Shape;739;p68"/>
          <p:cNvSpPr txBox="1">
            <a:spLocks noGrp="1"/>
          </p:cNvSpPr>
          <p:nvPr>
            <p:ph type="subTitle" idx="5"/>
          </p:nvPr>
        </p:nvSpPr>
        <p:spPr>
          <a:xfrm>
            <a:off x="6381000" y="922750"/>
            <a:ext cx="2019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40" name="Google Shape;740;p68"/>
          <p:cNvSpPr txBox="1">
            <a:spLocks noGrp="1"/>
          </p:cNvSpPr>
          <p:nvPr>
            <p:ph type="body" idx="6"/>
          </p:nvPr>
        </p:nvSpPr>
        <p:spPr>
          <a:xfrm>
            <a:off x="6379200" y="1758550"/>
            <a:ext cx="20196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68"/>
          <p:cNvSpPr txBox="1">
            <a:spLocks noGrp="1"/>
          </p:cNvSpPr>
          <p:nvPr>
            <p:ph type="ctrTitle"/>
          </p:nvPr>
        </p:nvSpPr>
        <p:spPr>
          <a:xfrm>
            <a:off x="745200" y="192675"/>
            <a:ext cx="7754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" type="twoColTx">
  <p:cSld name="TITLE_AND_TWO_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69"/>
          <p:cNvSpPr/>
          <p:nvPr/>
        </p:nvSpPr>
        <p:spPr>
          <a:xfrm>
            <a:off x="1830025" y="2402525"/>
            <a:ext cx="7314000" cy="274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9"/>
          <p:cNvSpPr/>
          <p:nvPr/>
        </p:nvSpPr>
        <p:spPr>
          <a:xfrm>
            <a:off x="1830025" y="0"/>
            <a:ext cx="7314000" cy="252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9"/>
          <p:cNvSpPr/>
          <p:nvPr/>
        </p:nvSpPr>
        <p:spPr>
          <a:xfrm>
            <a:off x="1990265" y="157350"/>
            <a:ext cx="156900" cy="221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9"/>
          <p:cNvSpPr txBox="1">
            <a:spLocks noGrp="1"/>
          </p:cNvSpPr>
          <p:nvPr>
            <p:ph type="subTitle" idx="1"/>
          </p:nvPr>
        </p:nvSpPr>
        <p:spPr>
          <a:xfrm>
            <a:off x="2462350" y="198000"/>
            <a:ext cx="62640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48" name="Google Shape;748;p69"/>
          <p:cNvSpPr txBox="1">
            <a:spLocks noGrp="1"/>
          </p:cNvSpPr>
          <p:nvPr>
            <p:ph type="body" idx="2"/>
          </p:nvPr>
        </p:nvSpPr>
        <p:spPr>
          <a:xfrm>
            <a:off x="2462350" y="798350"/>
            <a:ext cx="62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69"/>
          <p:cNvSpPr txBox="1">
            <a:spLocks noGrp="1"/>
          </p:cNvSpPr>
          <p:nvPr>
            <p:ph type="subTitle" idx="3"/>
          </p:nvPr>
        </p:nvSpPr>
        <p:spPr>
          <a:xfrm>
            <a:off x="2462350" y="2714400"/>
            <a:ext cx="62640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50" name="Google Shape;750;p69"/>
          <p:cNvSpPr txBox="1">
            <a:spLocks noGrp="1"/>
          </p:cNvSpPr>
          <p:nvPr>
            <p:ph type="body" idx="4"/>
          </p:nvPr>
        </p:nvSpPr>
        <p:spPr>
          <a:xfrm>
            <a:off x="2462350" y="3343500"/>
            <a:ext cx="62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1" name="Google Shape;751;p69"/>
          <p:cNvSpPr txBox="1">
            <a:spLocks noGrp="1"/>
          </p:cNvSpPr>
          <p:nvPr>
            <p:ph type="ctrTitle"/>
          </p:nvPr>
        </p:nvSpPr>
        <p:spPr>
          <a:xfrm rot="-5400000">
            <a:off x="-1274400" y="2296800"/>
            <a:ext cx="4492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69"/>
          <p:cNvSpPr/>
          <p:nvPr/>
        </p:nvSpPr>
        <p:spPr>
          <a:xfrm>
            <a:off x="1990265" y="2739975"/>
            <a:ext cx="156900" cy="221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2" type="titleOnly">
  <p:cSld name="TITLE_ONLY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70"/>
          <p:cNvSpPr txBox="1">
            <a:spLocks noGrp="1"/>
          </p:cNvSpPr>
          <p:nvPr>
            <p:ph type="ctrTitle"/>
          </p:nvPr>
        </p:nvSpPr>
        <p:spPr>
          <a:xfrm>
            <a:off x="396025" y="285400"/>
            <a:ext cx="2800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70"/>
          <p:cNvSpPr txBox="1">
            <a:spLocks noGrp="1"/>
          </p:cNvSpPr>
          <p:nvPr>
            <p:ph type="subTitle" idx="1"/>
          </p:nvPr>
        </p:nvSpPr>
        <p:spPr>
          <a:xfrm>
            <a:off x="3310050" y="285400"/>
            <a:ext cx="257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57" name="Google Shape;757;p70"/>
          <p:cNvSpPr txBox="1">
            <a:spLocks noGrp="1"/>
          </p:cNvSpPr>
          <p:nvPr>
            <p:ph type="body" idx="2"/>
          </p:nvPr>
        </p:nvSpPr>
        <p:spPr>
          <a:xfrm>
            <a:off x="3310050" y="955000"/>
            <a:ext cx="25728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8" name="Google Shape;758;p70"/>
          <p:cNvSpPr txBox="1">
            <a:spLocks noGrp="1"/>
          </p:cNvSpPr>
          <p:nvPr>
            <p:ph type="subTitle" idx="3"/>
          </p:nvPr>
        </p:nvSpPr>
        <p:spPr>
          <a:xfrm>
            <a:off x="6217780" y="285400"/>
            <a:ext cx="257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59" name="Google Shape;759;p70"/>
          <p:cNvSpPr txBox="1">
            <a:spLocks noGrp="1"/>
          </p:cNvSpPr>
          <p:nvPr>
            <p:ph type="body" idx="4"/>
          </p:nvPr>
        </p:nvSpPr>
        <p:spPr>
          <a:xfrm>
            <a:off x="6217777" y="955000"/>
            <a:ext cx="25728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cxnSp>
        <p:nvCxnSpPr>
          <p:cNvPr id="760" name="Google Shape;760;p70"/>
          <p:cNvCxnSpPr/>
          <p:nvPr/>
        </p:nvCxnSpPr>
        <p:spPr>
          <a:xfrm>
            <a:off x="6045219" y="285400"/>
            <a:ext cx="0" cy="4563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70"/>
          <p:cNvCxnSpPr/>
          <p:nvPr/>
        </p:nvCxnSpPr>
        <p:spPr>
          <a:xfrm>
            <a:off x="506845" y="4725061"/>
            <a:ext cx="96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 Image">
  <p:cSld name="CUSTOM_23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1"/>
          <p:cNvSpPr/>
          <p:nvPr/>
        </p:nvSpPr>
        <p:spPr>
          <a:xfrm>
            <a:off x="781425" y="-25"/>
            <a:ext cx="837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64" name="Google Shape;764;p71"/>
          <p:cNvSpPr txBox="1">
            <a:spLocks noGrp="1"/>
          </p:cNvSpPr>
          <p:nvPr>
            <p:ph type="subTitle" idx="1"/>
          </p:nvPr>
        </p:nvSpPr>
        <p:spPr>
          <a:xfrm>
            <a:off x="1703215" y="2267025"/>
            <a:ext cx="3050100" cy="52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65" name="Google Shape;765;p71"/>
          <p:cNvSpPr txBox="1">
            <a:spLocks noGrp="1"/>
          </p:cNvSpPr>
          <p:nvPr>
            <p:ph type="body" idx="2"/>
          </p:nvPr>
        </p:nvSpPr>
        <p:spPr>
          <a:xfrm>
            <a:off x="1703215" y="2929425"/>
            <a:ext cx="3050100" cy="186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71"/>
          <p:cNvSpPr txBox="1">
            <a:spLocks noGrp="1"/>
          </p:cNvSpPr>
          <p:nvPr>
            <p:ph type="subTitle" idx="3"/>
          </p:nvPr>
        </p:nvSpPr>
        <p:spPr>
          <a:xfrm>
            <a:off x="5150383" y="2267025"/>
            <a:ext cx="3050100" cy="52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67" name="Google Shape;767;p71"/>
          <p:cNvSpPr txBox="1">
            <a:spLocks noGrp="1"/>
          </p:cNvSpPr>
          <p:nvPr>
            <p:ph type="body" idx="4"/>
          </p:nvPr>
        </p:nvSpPr>
        <p:spPr>
          <a:xfrm>
            <a:off x="5150383" y="2929425"/>
            <a:ext cx="3050100" cy="186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71"/>
          <p:cNvSpPr>
            <a:spLocks noGrp="1"/>
          </p:cNvSpPr>
          <p:nvPr>
            <p:ph type="pic" idx="5"/>
          </p:nvPr>
        </p:nvSpPr>
        <p:spPr>
          <a:xfrm>
            <a:off x="1703229" y="822650"/>
            <a:ext cx="3050100" cy="12759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71"/>
          <p:cNvSpPr>
            <a:spLocks noGrp="1"/>
          </p:cNvSpPr>
          <p:nvPr>
            <p:ph type="pic" idx="6"/>
          </p:nvPr>
        </p:nvSpPr>
        <p:spPr>
          <a:xfrm>
            <a:off x="5150372" y="822650"/>
            <a:ext cx="3050100" cy="12759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Google Shape;770;p71"/>
          <p:cNvSpPr txBox="1">
            <a:spLocks noGrp="1"/>
          </p:cNvSpPr>
          <p:nvPr>
            <p:ph type="ctrTitle"/>
          </p:nvPr>
        </p:nvSpPr>
        <p:spPr>
          <a:xfrm>
            <a:off x="1680850" y="106975"/>
            <a:ext cx="6519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71"/>
          <p:cNvSpPr/>
          <p:nvPr/>
        </p:nvSpPr>
        <p:spPr>
          <a:xfrm>
            <a:off x="539075" y="-8250"/>
            <a:ext cx="242400" cy="515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3">
  <p:cSld name="ONE_COLUMN_TEX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72"/>
          <p:cNvSpPr/>
          <p:nvPr/>
        </p:nvSpPr>
        <p:spPr>
          <a:xfrm>
            <a:off x="0" y="298950"/>
            <a:ext cx="9144000" cy="452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72"/>
          <p:cNvSpPr txBox="1">
            <a:spLocks noGrp="1"/>
          </p:cNvSpPr>
          <p:nvPr>
            <p:ph type="subTitle" idx="1"/>
          </p:nvPr>
        </p:nvSpPr>
        <p:spPr>
          <a:xfrm>
            <a:off x="3341100" y="471750"/>
            <a:ext cx="25728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76" name="Google Shape;776;p72"/>
          <p:cNvSpPr txBox="1">
            <a:spLocks noGrp="1"/>
          </p:cNvSpPr>
          <p:nvPr>
            <p:ph type="body" idx="2"/>
          </p:nvPr>
        </p:nvSpPr>
        <p:spPr>
          <a:xfrm>
            <a:off x="3341100" y="1100257"/>
            <a:ext cx="2572800" cy="3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7" name="Google Shape;777;p72"/>
          <p:cNvSpPr txBox="1">
            <a:spLocks noGrp="1"/>
          </p:cNvSpPr>
          <p:nvPr>
            <p:ph type="subTitle" idx="3"/>
          </p:nvPr>
        </p:nvSpPr>
        <p:spPr>
          <a:xfrm>
            <a:off x="6248827" y="471750"/>
            <a:ext cx="25728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78" name="Google Shape;778;p72"/>
          <p:cNvSpPr txBox="1">
            <a:spLocks noGrp="1"/>
          </p:cNvSpPr>
          <p:nvPr>
            <p:ph type="body" idx="4"/>
          </p:nvPr>
        </p:nvSpPr>
        <p:spPr>
          <a:xfrm>
            <a:off x="6248825" y="1100257"/>
            <a:ext cx="2572800" cy="3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9" name="Google Shape;779;p72"/>
          <p:cNvSpPr txBox="1">
            <a:spLocks noGrp="1"/>
          </p:cNvSpPr>
          <p:nvPr>
            <p:ph type="ctrTitle"/>
          </p:nvPr>
        </p:nvSpPr>
        <p:spPr>
          <a:xfrm>
            <a:off x="401200" y="471750"/>
            <a:ext cx="2800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80" name="Google Shape;780;p72"/>
          <p:cNvCxnSpPr/>
          <p:nvPr/>
        </p:nvCxnSpPr>
        <p:spPr>
          <a:xfrm>
            <a:off x="506845" y="3985486"/>
            <a:ext cx="96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MAIN_POINT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73"/>
          <p:cNvSpPr/>
          <p:nvPr/>
        </p:nvSpPr>
        <p:spPr>
          <a:xfrm>
            <a:off x="7854600" y="3431700"/>
            <a:ext cx="12894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73"/>
          <p:cNvSpPr/>
          <p:nvPr/>
        </p:nvSpPr>
        <p:spPr>
          <a:xfrm>
            <a:off x="7854600" y="0"/>
            <a:ext cx="1289400" cy="343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73"/>
          <p:cNvSpPr txBox="1">
            <a:spLocks noGrp="1"/>
          </p:cNvSpPr>
          <p:nvPr>
            <p:ph type="ctrTitle"/>
          </p:nvPr>
        </p:nvSpPr>
        <p:spPr>
          <a:xfrm>
            <a:off x="388800" y="597600"/>
            <a:ext cx="705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73"/>
          <p:cNvSpPr txBox="1">
            <a:spLocks noGrp="1"/>
          </p:cNvSpPr>
          <p:nvPr>
            <p:ph type="body" idx="1"/>
          </p:nvPr>
        </p:nvSpPr>
        <p:spPr>
          <a:xfrm>
            <a:off x="388800" y="1342800"/>
            <a:ext cx="70524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SECTION_TITLE_AND_DESCRIPTION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9" name="Google Shape;789;p74"/>
          <p:cNvSpPr/>
          <p:nvPr/>
        </p:nvSpPr>
        <p:spPr>
          <a:xfrm>
            <a:off x="3149650" y="601225"/>
            <a:ext cx="5994300" cy="45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74"/>
          <p:cNvSpPr/>
          <p:nvPr/>
        </p:nvSpPr>
        <p:spPr>
          <a:xfrm>
            <a:off x="3149650" y="601225"/>
            <a:ext cx="5994300" cy="9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4"/>
          <p:cNvSpPr txBox="1">
            <a:spLocks noGrp="1"/>
          </p:cNvSpPr>
          <p:nvPr>
            <p:ph type="ctrTitle"/>
          </p:nvPr>
        </p:nvSpPr>
        <p:spPr>
          <a:xfrm>
            <a:off x="3484800" y="982800"/>
            <a:ext cx="5324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74"/>
          <p:cNvSpPr txBox="1">
            <a:spLocks noGrp="1"/>
          </p:cNvSpPr>
          <p:nvPr>
            <p:ph type="body" idx="1"/>
          </p:nvPr>
        </p:nvSpPr>
        <p:spPr>
          <a:xfrm>
            <a:off x="3484800" y="1717200"/>
            <a:ext cx="5324400" cy="31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3" name="Google Shape;793;p74"/>
          <p:cNvSpPr>
            <a:spLocks noGrp="1"/>
          </p:cNvSpPr>
          <p:nvPr>
            <p:ph type="pic" idx="2"/>
          </p:nvPr>
        </p:nvSpPr>
        <p:spPr>
          <a:xfrm>
            <a:off x="0" y="601225"/>
            <a:ext cx="3149700" cy="4542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">
  <p:cSld name="CAPTION_ONLY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75"/>
          <p:cNvSpPr/>
          <p:nvPr/>
        </p:nvSpPr>
        <p:spPr>
          <a:xfrm>
            <a:off x="0" y="0"/>
            <a:ext cx="5958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75"/>
          <p:cNvSpPr txBox="1">
            <a:spLocks noGrp="1"/>
          </p:cNvSpPr>
          <p:nvPr>
            <p:ph type="ctrTitle"/>
          </p:nvPr>
        </p:nvSpPr>
        <p:spPr>
          <a:xfrm>
            <a:off x="316800" y="363600"/>
            <a:ext cx="535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75"/>
          <p:cNvSpPr txBox="1">
            <a:spLocks noGrp="1"/>
          </p:cNvSpPr>
          <p:nvPr>
            <p:ph type="body" idx="1"/>
          </p:nvPr>
        </p:nvSpPr>
        <p:spPr>
          <a:xfrm>
            <a:off x="316800" y="1141200"/>
            <a:ext cx="5353200" cy="3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75"/>
          <p:cNvSpPr>
            <a:spLocks noGrp="1"/>
          </p:cNvSpPr>
          <p:nvPr>
            <p:ph type="pic" idx="2"/>
          </p:nvPr>
        </p:nvSpPr>
        <p:spPr>
          <a:xfrm>
            <a:off x="5958000" y="0"/>
            <a:ext cx="3186000" cy="514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3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0"/>
          <p:cNvSpPr/>
          <p:nvPr/>
        </p:nvSpPr>
        <p:spPr>
          <a:xfrm rot="5400000">
            <a:off x="-489125" y="1263600"/>
            <a:ext cx="4437900" cy="2625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540851" y="464325"/>
            <a:ext cx="2377800" cy="1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540851" y="4573275"/>
            <a:ext cx="2377800" cy="1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 rot="5400000">
            <a:off x="2353050" y="1258800"/>
            <a:ext cx="4437900" cy="2625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3383026" y="459525"/>
            <a:ext cx="2377800" cy="1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3383026" y="4568475"/>
            <a:ext cx="2377800" cy="11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540000" y="736400"/>
            <a:ext cx="2379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540000" y="1383826"/>
            <a:ext cx="2379600" cy="30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3384000" y="732800"/>
            <a:ext cx="2379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SemiBold"/>
              <a:buNone/>
              <a:defRPr sz="1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4"/>
          </p:nvPr>
        </p:nvSpPr>
        <p:spPr>
          <a:xfrm>
            <a:off x="3384000" y="1379849"/>
            <a:ext cx="2379600" cy="30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6102000" y="706700"/>
            <a:ext cx="270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">
  <p:cSld name="BIG_NUMBER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2" name="Google Shape;802;p76"/>
          <p:cNvSpPr/>
          <p:nvPr/>
        </p:nvSpPr>
        <p:spPr>
          <a:xfrm>
            <a:off x="526750" y="-9625"/>
            <a:ext cx="8090700" cy="147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76"/>
          <p:cNvSpPr/>
          <p:nvPr/>
        </p:nvSpPr>
        <p:spPr>
          <a:xfrm>
            <a:off x="526725" y="1256718"/>
            <a:ext cx="2567700" cy="38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6"/>
          <p:cNvSpPr/>
          <p:nvPr/>
        </p:nvSpPr>
        <p:spPr>
          <a:xfrm>
            <a:off x="3288150" y="1256718"/>
            <a:ext cx="2567700" cy="38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76"/>
          <p:cNvSpPr/>
          <p:nvPr/>
        </p:nvSpPr>
        <p:spPr>
          <a:xfrm>
            <a:off x="6049575" y="1256703"/>
            <a:ext cx="2567700" cy="38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76"/>
          <p:cNvSpPr txBox="1">
            <a:spLocks noGrp="1"/>
          </p:cNvSpPr>
          <p:nvPr>
            <p:ph type="ctrTitle"/>
          </p:nvPr>
        </p:nvSpPr>
        <p:spPr>
          <a:xfrm>
            <a:off x="525600" y="259200"/>
            <a:ext cx="8089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76"/>
          <p:cNvSpPr txBox="1">
            <a:spLocks noGrp="1"/>
          </p:cNvSpPr>
          <p:nvPr>
            <p:ph type="subTitle" idx="1"/>
          </p:nvPr>
        </p:nvSpPr>
        <p:spPr>
          <a:xfrm>
            <a:off x="738000" y="1571625"/>
            <a:ext cx="2142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08" name="Google Shape;808;p76"/>
          <p:cNvSpPr txBox="1">
            <a:spLocks noGrp="1"/>
          </p:cNvSpPr>
          <p:nvPr>
            <p:ph type="body" idx="2"/>
          </p:nvPr>
        </p:nvSpPr>
        <p:spPr>
          <a:xfrm>
            <a:off x="738000" y="2289778"/>
            <a:ext cx="21420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9" name="Google Shape;809;p76"/>
          <p:cNvSpPr txBox="1">
            <a:spLocks noGrp="1"/>
          </p:cNvSpPr>
          <p:nvPr>
            <p:ph type="subTitle" idx="3"/>
          </p:nvPr>
        </p:nvSpPr>
        <p:spPr>
          <a:xfrm>
            <a:off x="3499200" y="1571625"/>
            <a:ext cx="2142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10" name="Google Shape;810;p76"/>
          <p:cNvSpPr txBox="1">
            <a:spLocks noGrp="1"/>
          </p:cNvSpPr>
          <p:nvPr>
            <p:ph type="body" idx="4"/>
          </p:nvPr>
        </p:nvSpPr>
        <p:spPr>
          <a:xfrm>
            <a:off x="3499200" y="2289778"/>
            <a:ext cx="21420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76"/>
          <p:cNvSpPr txBox="1">
            <a:spLocks noGrp="1"/>
          </p:cNvSpPr>
          <p:nvPr>
            <p:ph type="subTitle" idx="5"/>
          </p:nvPr>
        </p:nvSpPr>
        <p:spPr>
          <a:xfrm>
            <a:off x="6260400" y="1571625"/>
            <a:ext cx="2142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12" name="Google Shape;812;p76"/>
          <p:cNvSpPr txBox="1">
            <a:spLocks noGrp="1"/>
          </p:cNvSpPr>
          <p:nvPr>
            <p:ph type="body" idx="6"/>
          </p:nvPr>
        </p:nvSpPr>
        <p:spPr>
          <a:xfrm>
            <a:off x="6260400" y="2289796"/>
            <a:ext cx="21420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76"/>
          <p:cNvSpPr/>
          <p:nvPr/>
        </p:nvSpPr>
        <p:spPr>
          <a:xfrm>
            <a:off x="1050600" y="1200750"/>
            <a:ext cx="1516800" cy="1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14" name="Google Shape;814;p76"/>
          <p:cNvSpPr/>
          <p:nvPr/>
        </p:nvSpPr>
        <p:spPr>
          <a:xfrm>
            <a:off x="3813600" y="1200750"/>
            <a:ext cx="1516800" cy="1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15" name="Google Shape;815;p76"/>
          <p:cNvSpPr/>
          <p:nvPr/>
        </p:nvSpPr>
        <p:spPr>
          <a:xfrm>
            <a:off x="6609850" y="1200750"/>
            <a:ext cx="1516800" cy="1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" type="blank">
  <p:cSld name="BLANK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77"/>
          <p:cNvSpPr/>
          <p:nvPr/>
        </p:nvSpPr>
        <p:spPr>
          <a:xfrm>
            <a:off x="0" y="299250"/>
            <a:ext cx="1618800" cy="45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77"/>
          <p:cNvSpPr txBox="1">
            <a:spLocks noGrp="1"/>
          </p:cNvSpPr>
          <p:nvPr>
            <p:ph type="ctrTitle"/>
          </p:nvPr>
        </p:nvSpPr>
        <p:spPr>
          <a:xfrm rot="-5400000">
            <a:off x="-1257725" y="2269775"/>
            <a:ext cx="4059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77"/>
          <p:cNvSpPr txBox="1">
            <a:spLocks noGrp="1"/>
          </p:cNvSpPr>
          <p:nvPr>
            <p:ph type="subTitle" idx="1"/>
          </p:nvPr>
        </p:nvSpPr>
        <p:spPr>
          <a:xfrm>
            <a:off x="1875025" y="374400"/>
            <a:ext cx="6932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21" name="Google Shape;821;p77"/>
          <p:cNvSpPr txBox="1">
            <a:spLocks noGrp="1"/>
          </p:cNvSpPr>
          <p:nvPr>
            <p:ph type="body" idx="2"/>
          </p:nvPr>
        </p:nvSpPr>
        <p:spPr>
          <a:xfrm>
            <a:off x="1875025" y="838800"/>
            <a:ext cx="69327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77"/>
          <p:cNvSpPr txBox="1">
            <a:spLocks noGrp="1"/>
          </p:cNvSpPr>
          <p:nvPr>
            <p:ph type="subTitle" idx="3"/>
          </p:nvPr>
        </p:nvSpPr>
        <p:spPr>
          <a:xfrm>
            <a:off x="1875025" y="1868400"/>
            <a:ext cx="6932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23" name="Google Shape;823;p77"/>
          <p:cNvSpPr txBox="1">
            <a:spLocks noGrp="1"/>
          </p:cNvSpPr>
          <p:nvPr>
            <p:ph type="body" idx="4"/>
          </p:nvPr>
        </p:nvSpPr>
        <p:spPr>
          <a:xfrm>
            <a:off x="1875025" y="2332800"/>
            <a:ext cx="69327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77"/>
          <p:cNvSpPr txBox="1">
            <a:spLocks noGrp="1"/>
          </p:cNvSpPr>
          <p:nvPr>
            <p:ph type="subTitle" idx="5"/>
          </p:nvPr>
        </p:nvSpPr>
        <p:spPr>
          <a:xfrm>
            <a:off x="1875025" y="3229200"/>
            <a:ext cx="6932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25" name="Google Shape;825;p77"/>
          <p:cNvSpPr txBox="1">
            <a:spLocks noGrp="1"/>
          </p:cNvSpPr>
          <p:nvPr>
            <p:ph type="body" idx="6"/>
          </p:nvPr>
        </p:nvSpPr>
        <p:spPr>
          <a:xfrm>
            <a:off x="1875025" y="3866400"/>
            <a:ext cx="69327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">
  <p:cSld name="CUSTOM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8"/>
          <p:cNvSpPr/>
          <p:nvPr/>
        </p:nvSpPr>
        <p:spPr>
          <a:xfrm>
            <a:off x="522175" y="1104950"/>
            <a:ext cx="2567700" cy="384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78"/>
          <p:cNvSpPr/>
          <p:nvPr/>
        </p:nvSpPr>
        <p:spPr>
          <a:xfrm>
            <a:off x="522175" y="4948800"/>
            <a:ext cx="2567700" cy="1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78"/>
          <p:cNvSpPr txBox="1">
            <a:spLocks noGrp="1"/>
          </p:cNvSpPr>
          <p:nvPr>
            <p:ph type="subTitle" idx="1"/>
          </p:nvPr>
        </p:nvSpPr>
        <p:spPr>
          <a:xfrm>
            <a:off x="734400" y="1415500"/>
            <a:ext cx="2142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30" name="Google Shape;830;p78"/>
          <p:cNvSpPr txBox="1">
            <a:spLocks noGrp="1"/>
          </p:cNvSpPr>
          <p:nvPr>
            <p:ph type="body" idx="2"/>
          </p:nvPr>
        </p:nvSpPr>
        <p:spPr>
          <a:xfrm>
            <a:off x="735025" y="2067100"/>
            <a:ext cx="2142000" cy="26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78"/>
          <p:cNvSpPr txBox="1">
            <a:spLocks noGrp="1"/>
          </p:cNvSpPr>
          <p:nvPr>
            <p:ph type="ctrTitle"/>
          </p:nvPr>
        </p:nvSpPr>
        <p:spPr>
          <a:xfrm>
            <a:off x="534600" y="252150"/>
            <a:ext cx="8074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78"/>
          <p:cNvSpPr/>
          <p:nvPr/>
        </p:nvSpPr>
        <p:spPr>
          <a:xfrm>
            <a:off x="3288150" y="1104950"/>
            <a:ext cx="2567700" cy="384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78"/>
          <p:cNvSpPr/>
          <p:nvPr/>
        </p:nvSpPr>
        <p:spPr>
          <a:xfrm>
            <a:off x="3288150" y="4948800"/>
            <a:ext cx="2567700" cy="1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78"/>
          <p:cNvSpPr/>
          <p:nvPr/>
        </p:nvSpPr>
        <p:spPr>
          <a:xfrm>
            <a:off x="6054125" y="1104950"/>
            <a:ext cx="2567700" cy="384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8"/>
          <p:cNvSpPr/>
          <p:nvPr/>
        </p:nvSpPr>
        <p:spPr>
          <a:xfrm>
            <a:off x="6054125" y="4948800"/>
            <a:ext cx="2567700" cy="1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78"/>
          <p:cNvSpPr txBox="1">
            <a:spLocks noGrp="1"/>
          </p:cNvSpPr>
          <p:nvPr>
            <p:ph type="subTitle" idx="3"/>
          </p:nvPr>
        </p:nvSpPr>
        <p:spPr>
          <a:xfrm>
            <a:off x="3500688" y="1415500"/>
            <a:ext cx="2142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37" name="Google Shape;837;p78"/>
          <p:cNvSpPr txBox="1">
            <a:spLocks noGrp="1"/>
          </p:cNvSpPr>
          <p:nvPr>
            <p:ph type="body" idx="4"/>
          </p:nvPr>
        </p:nvSpPr>
        <p:spPr>
          <a:xfrm>
            <a:off x="3500988" y="2067100"/>
            <a:ext cx="2142000" cy="26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78"/>
          <p:cNvSpPr txBox="1">
            <a:spLocks noGrp="1"/>
          </p:cNvSpPr>
          <p:nvPr>
            <p:ph type="subTitle" idx="5"/>
          </p:nvPr>
        </p:nvSpPr>
        <p:spPr>
          <a:xfrm>
            <a:off x="6266963" y="1392650"/>
            <a:ext cx="2142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39" name="Google Shape;839;p78"/>
          <p:cNvSpPr txBox="1">
            <a:spLocks noGrp="1"/>
          </p:cNvSpPr>
          <p:nvPr>
            <p:ph type="body" idx="6"/>
          </p:nvPr>
        </p:nvSpPr>
        <p:spPr>
          <a:xfrm>
            <a:off x="6267263" y="2044250"/>
            <a:ext cx="2142000" cy="26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4">
          <p15:clr>
            <a:srgbClr val="E46962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 1 Image">
  <p:cSld name="BLANK_1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2" name="Google Shape;842;p79"/>
          <p:cNvSpPr/>
          <p:nvPr/>
        </p:nvSpPr>
        <p:spPr>
          <a:xfrm>
            <a:off x="0" y="0"/>
            <a:ext cx="2514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9"/>
          <p:cNvSpPr txBox="1">
            <a:spLocks noGrp="1"/>
          </p:cNvSpPr>
          <p:nvPr>
            <p:ph type="ctrTitle"/>
          </p:nvPr>
        </p:nvSpPr>
        <p:spPr>
          <a:xfrm>
            <a:off x="2751025" y="254625"/>
            <a:ext cx="5830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79"/>
          <p:cNvSpPr txBox="1">
            <a:spLocks noGrp="1"/>
          </p:cNvSpPr>
          <p:nvPr>
            <p:ph type="subTitle" idx="1"/>
          </p:nvPr>
        </p:nvSpPr>
        <p:spPr>
          <a:xfrm>
            <a:off x="2751025" y="986475"/>
            <a:ext cx="58302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45" name="Google Shape;845;p79"/>
          <p:cNvSpPr txBox="1">
            <a:spLocks noGrp="1"/>
          </p:cNvSpPr>
          <p:nvPr>
            <p:ph type="body" idx="2"/>
          </p:nvPr>
        </p:nvSpPr>
        <p:spPr>
          <a:xfrm>
            <a:off x="2751025" y="1450875"/>
            <a:ext cx="5830200" cy="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79"/>
          <p:cNvSpPr txBox="1">
            <a:spLocks noGrp="1"/>
          </p:cNvSpPr>
          <p:nvPr>
            <p:ph type="subTitle" idx="3"/>
          </p:nvPr>
        </p:nvSpPr>
        <p:spPr>
          <a:xfrm>
            <a:off x="2751025" y="2288875"/>
            <a:ext cx="58302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47" name="Google Shape;847;p79"/>
          <p:cNvSpPr txBox="1">
            <a:spLocks noGrp="1"/>
          </p:cNvSpPr>
          <p:nvPr>
            <p:ph type="body" idx="4"/>
          </p:nvPr>
        </p:nvSpPr>
        <p:spPr>
          <a:xfrm>
            <a:off x="2751025" y="2753275"/>
            <a:ext cx="5830200" cy="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79"/>
          <p:cNvSpPr txBox="1">
            <a:spLocks noGrp="1"/>
          </p:cNvSpPr>
          <p:nvPr>
            <p:ph type="subTitle" idx="5"/>
          </p:nvPr>
        </p:nvSpPr>
        <p:spPr>
          <a:xfrm>
            <a:off x="2751025" y="3573275"/>
            <a:ext cx="5830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49" name="Google Shape;849;p79"/>
          <p:cNvSpPr txBox="1">
            <a:spLocks noGrp="1"/>
          </p:cNvSpPr>
          <p:nvPr>
            <p:ph type="body" idx="6"/>
          </p:nvPr>
        </p:nvSpPr>
        <p:spPr>
          <a:xfrm>
            <a:off x="2751025" y="4055675"/>
            <a:ext cx="5830200" cy="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79"/>
          <p:cNvSpPr>
            <a:spLocks noGrp="1"/>
          </p:cNvSpPr>
          <p:nvPr>
            <p:ph type="pic" idx="7"/>
          </p:nvPr>
        </p:nvSpPr>
        <p:spPr>
          <a:xfrm>
            <a:off x="192915" y="967875"/>
            <a:ext cx="2128500" cy="12297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p79"/>
          <p:cNvSpPr>
            <a:spLocks noGrp="1"/>
          </p:cNvSpPr>
          <p:nvPr>
            <p:ph type="pic" idx="8"/>
          </p:nvPr>
        </p:nvSpPr>
        <p:spPr>
          <a:xfrm>
            <a:off x="192915" y="2270575"/>
            <a:ext cx="2128500" cy="12297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p79"/>
          <p:cNvSpPr>
            <a:spLocks noGrp="1"/>
          </p:cNvSpPr>
          <p:nvPr>
            <p:ph type="pic" idx="9"/>
          </p:nvPr>
        </p:nvSpPr>
        <p:spPr>
          <a:xfrm>
            <a:off x="192915" y="3573275"/>
            <a:ext cx="2128500" cy="122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2">
  <p:cSld name="CUSTOM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0"/>
          <p:cNvSpPr/>
          <p:nvPr/>
        </p:nvSpPr>
        <p:spPr>
          <a:xfrm>
            <a:off x="0" y="2044800"/>
            <a:ext cx="9144000" cy="309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0"/>
          <p:cNvSpPr txBox="1">
            <a:spLocks noGrp="1"/>
          </p:cNvSpPr>
          <p:nvPr>
            <p:ph type="subTitle" idx="1"/>
          </p:nvPr>
        </p:nvSpPr>
        <p:spPr>
          <a:xfrm>
            <a:off x="453600" y="2523600"/>
            <a:ext cx="18072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56" name="Google Shape;856;p80"/>
          <p:cNvSpPr txBox="1">
            <a:spLocks noGrp="1"/>
          </p:cNvSpPr>
          <p:nvPr>
            <p:ph type="body" idx="2"/>
          </p:nvPr>
        </p:nvSpPr>
        <p:spPr>
          <a:xfrm>
            <a:off x="453600" y="2995200"/>
            <a:ext cx="18072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7" name="Google Shape;857;p80"/>
          <p:cNvSpPr txBox="1">
            <a:spLocks noGrp="1"/>
          </p:cNvSpPr>
          <p:nvPr>
            <p:ph type="subTitle" idx="3"/>
          </p:nvPr>
        </p:nvSpPr>
        <p:spPr>
          <a:xfrm>
            <a:off x="2534400" y="2523600"/>
            <a:ext cx="18072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58" name="Google Shape;858;p80"/>
          <p:cNvSpPr txBox="1">
            <a:spLocks noGrp="1"/>
          </p:cNvSpPr>
          <p:nvPr>
            <p:ph type="body" idx="4"/>
          </p:nvPr>
        </p:nvSpPr>
        <p:spPr>
          <a:xfrm>
            <a:off x="2534400" y="2995200"/>
            <a:ext cx="18072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80"/>
          <p:cNvSpPr txBox="1">
            <a:spLocks noGrp="1"/>
          </p:cNvSpPr>
          <p:nvPr>
            <p:ph type="subTitle" idx="5"/>
          </p:nvPr>
        </p:nvSpPr>
        <p:spPr>
          <a:xfrm>
            <a:off x="4759200" y="2535969"/>
            <a:ext cx="18072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60" name="Google Shape;860;p80"/>
          <p:cNvSpPr txBox="1">
            <a:spLocks noGrp="1"/>
          </p:cNvSpPr>
          <p:nvPr>
            <p:ph type="body" idx="6"/>
          </p:nvPr>
        </p:nvSpPr>
        <p:spPr>
          <a:xfrm>
            <a:off x="4759200" y="2995200"/>
            <a:ext cx="18072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80"/>
          <p:cNvSpPr txBox="1">
            <a:spLocks noGrp="1"/>
          </p:cNvSpPr>
          <p:nvPr>
            <p:ph type="subTitle" idx="7"/>
          </p:nvPr>
        </p:nvSpPr>
        <p:spPr>
          <a:xfrm>
            <a:off x="6944400" y="2523600"/>
            <a:ext cx="18072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62" name="Google Shape;862;p80"/>
          <p:cNvSpPr txBox="1">
            <a:spLocks noGrp="1"/>
          </p:cNvSpPr>
          <p:nvPr>
            <p:ph type="body" idx="8"/>
          </p:nvPr>
        </p:nvSpPr>
        <p:spPr>
          <a:xfrm>
            <a:off x="6944400" y="2995200"/>
            <a:ext cx="18072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80"/>
          <p:cNvSpPr txBox="1">
            <a:spLocks noGrp="1"/>
          </p:cNvSpPr>
          <p:nvPr>
            <p:ph type="ctrTitle"/>
          </p:nvPr>
        </p:nvSpPr>
        <p:spPr>
          <a:xfrm>
            <a:off x="453600" y="681950"/>
            <a:ext cx="8035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3">
  <p:cSld name="CUSTOM_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1"/>
          <p:cNvSpPr/>
          <p:nvPr/>
        </p:nvSpPr>
        <p:spPr>
          <a:xfrm>
            <a:off x="0" y="3380475"/>
            <a:ext cx="9144000" cy="176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1"/>
          <p:cNvSpPr/>
          <p:nvPr/>
        </p:nvSpPr>
        <p:spPr>
          <a:xfrm>
            <a:off x="618225" y="1761300"/>
            <a:ext cx="1840800" cy="33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1"/>
          <p:cNvSpPr/>
          <p:nvPr/>
        </p:nvSpPr>
        <p:spPr>
          <a:xfrm>
            <a:off x="2622125" y="1761300"/>
            <a:ext cx="1840800" cy="33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1"/>
          <p:cNvSpPr/>
          <p:nvPr/>
        </p:nvSpPr>
        <p:spPr>
          <a:xfrm>
            <a:off x="4626025" y="1761300"/>
            <a:ext cx="1840800" cy="33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1"/>
          <p:cNvSpPr/>
          <p:nvPr/>
        </p:nvSpPr>
        <p:spPr>
          <a:xfrm>
            <a:off x="6629925" y="1761300"/>
            <a:ext cx="1840800" cy="33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1"/>
          <p:cNvSpPr/>
          <p:nvPr/>
        </p:nvSpPr>
        <p:spPr>
          <a:xfrm>
            <a:off x="1222875" y="1611400"/>
            <a:ext cx="631500" cy="631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1"/>
          <p:cNvSpPr/>
          <p:nvPr/>
        </p:nvSpPr>
        <p:spPr>
          <a:xfrm>
            <a:off x="3226775" y="1611400"/>
            <a:ext cx="631500" cy="631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1"/>
          <p:cNvSpPr/>
          <p:nvPr/>
        </p:nvSpPr>
        <p:spPr>
          <a:xfrm>
            <a:off x="5230675" y="1611400"/>
            <a:ext cx="631500" cy="631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1"/>
          <p:cNvSpPr/>
          <p:nvPr/>
        </p:nvSpPr>
        <p:spPr>
          <a:xfrm>
            <a:off x="7234575" y="1611400"/>
            <a:ext cx="631500" cy="631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1"/>
          <p:cNvSpPr txBox="1">
            <a:spLocks noGrp="1"/>
          </p:cNvSpPr>
          <p:nvPr>
            <p:ph type="subTitle" idx="1"/>
          </p:nvPr>
        </p:nvSpPr>
        <p:spPr>
          <a:xfrm>
            <a:off x="745200" y="2563200"/>
            <a:ext cx="157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75" name="Google Shape;875;p81"/>
          <p:cNvSpPr txBox="1">
            <a:spLocks noGrp="1"/>
          </p:cNvSpPr>
          <p:nvPr>
            <p:ph type="body" idx="2"/>
          </p:nvPr>
        </p:nvSpPr>
        <p:spPr>
          <a:xfrm>
            <a:off x="745200" y="3110400"/>
            <a:ext cx="1573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" name="Google Shape;876;p81"/>
          <p:cNvSpPr txBox="1">
            <a:spLocks noGrp="1"/>
          </p:cNvSpPr>
          <p:nvPr>
            <p:ph type="subTitle" idx="3"/>
          </p:nvPr>
        </p:nvSpPr>
        <p:spPr>
          <a:xfrm>
            <a:off x="2775600" y="2563200"/>
            <a:ext cx="157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77" name="Google Shape;877;p81"/>
          <p:cNvSpPr txBox="1">
            <a:spLocks noGrp="1"/>
          </p:cNvSpPr>
          <p:nvPr>
            <p:ph type="body" idx="4"/>
          </p:nvPr>
        </p:nvSpPr>
        <p:spPr>
          <a:xfrm>
            <a:off x="2775600" y="3110400"/>
            <a:ext cx="1573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8" name="Google Shape;878;p81"/>
          <p:cNvSpPr txBox="1">
            <a:spLocks noGrp="1"/>
          </p:cNvSpPr>
          <p:nvPr>
            <p:ph type="subTitle" idx="5"/>
          </p:nvPr>
        </p:nvSpPr>
        <p:spPr>
          <a:xfrm>
            <a:off x="4780800" y="2563200"/>
            <a:ext cx="157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79" name="Google Shape;879;p81"/>
          <p:cNvSpPr txBox="1">
            <a:spLocks noGrp="1"/>
          </p:cNvSpPr>
          <p:nvPr>
            <p:ph type="body" idx="6"/>
          </p:nvPr>
        </p:nvSpPr>
        <p:spPr>
          <a:xfrm>
            <a:off x="4780800" y="3110400"/>
            <a:ext cx="1573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81"/>
          <p:cNvSpPr txBox="1">
            <a:spLocks noGrp="1"/>
          </p:cNvSpPr>
          <p:nvPr>
            <p:ph type="subTitle" idx="7"/>
          </p:nvPr>
        </p:nvSpPr>
        <p:spPr>
          <a:xfrm>
            <a:off x="6782400" y="2563200"/>
            <a:ext cx="157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81" name="Google Shape;881;p81"/>
          <p:cNvSpPr txBox="1">
            <a:spLocks noGrp="1"/>
          </p:cNvSpPr>
          <p:nvPr>
            <p:ph type="body" idx="8"/>
          </p:nvPr>
        </p:nvSpPr>
        <p:spPr>
          <a:xfrm>
            <a:off x="6782400" y="3110400"/>
            <a:ext cx="15732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2" name="Google Shape;882;p81"/>
          <p:cNvSpPr txBox="1">
            <a:spLocks noGrp="1"/>
          </p:cNvSpPr>
          <p:nvPr>
            <p:ph type="ctrTitle"/>
          </p:nvPr>
        </p:nvSpPr>
        <p:spPr>
          <a:xfrm>
            <a:off x="453600" y="385200"/>
            <a:ext cx="8035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81"/>
          <p:cNvSpPr txBox="1"/>
          <p:nvPr/>
        </p:nvSpPr>
        <p:spPr>
          <a:xfrm>
            <a:off x="1222875" y="1611400"/>
            <a:ext cx="631500" cy="63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rPr>
              <a:t>01</a:t>
            </a:r>
            <a:endParaRPr sz="2000">
              <a:solidFill>
                <a:schemeClr val="dk1"/>
              </a:solidFill>
              <a:latin typeface="Hanken Grotesk ExtraBold"/>
              <a:ea typeface="Hanken Grotesk ExtraBold"/>
              <a:cs typeface="Hanken Grotesk ExtraBold"/>
              <a:sym typeface="Hanken Grotesk ExtraBold"/>
            </a:endParaRPr>
          </a:p>
        </p:txBody>
      </p:sp>
      <p:sp>
        <p:nvSpPr>
          <p:cNvPr id="884" name="Google Shape;884;p81"/>
          <p:cNvSpPr txBox="1"/>
          <p:nvPr/>
        </p:nvSpPr>
        <p:spPr>
          <a:xfrm>
            <a:off x="3226775" y="1611400"/>
            <a:ext cx="631500" cy="63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rPr>
              <a:t>02</a:t>
            </a:r>
            <a:endParaRPr sz="2000">
              <a:solidFill>
                <a:schemeClr val="dk1"/>
              </a:solidFill>
              <a:latin typeface="Hanken Grotesk ExtraBold"/>
              <a:ea typeface="Hanken Grotesk ExtraBold"/>
              <a:cs typeface="Hanken Grotesk ExtraBold"/>
              <a:sym typeface="Hanken Grotesk ExtraBold"/>
            </a:endParaRPr>
          </a:p>
        </p:txBody>
      </p:sp>
      <p:sp>
        <p:nvSpPr>
          <p:cNvPr id="885" name="Google Shape;885;p81"/>
          <p:cNvSpPr txBox="1"/>
          <p:nvPr/>
        </p:nvSpPr>
        <p:spPr>
          <a:xfrm>
            <a:off x="5230675" y="1611400"/>
            <a:ext cx="631500" cy="63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rPr>
              <a:t>03</a:t>
            </a:r>
            <a:endParaRPr sz="2000">
              <a:solidFill>
                <a:schemeClr val="dk1"/>
              </a:solidFill>
              <a:latin typeface="Hanken Grotesk ExtraBold"/>
              <a:ea typeface="Hanken Grotesk ExtraBold"/>
              <a:cs typeface="Hanken Grotesk ExtraBold"/>
              <a:sym typeface="Hanken Grotesk ExtraBold"/>
            </a:endParaRPr>
          </a:p>
        </p:txBody>
      </p:sp>
      <p:sp>
        <p:nvSpPr>
          <p:cNvPr id="886" name="Google Shape;886;p81"/>
          <p:cNvSpPr txBox="1"/>
          <p:nvPr/>
        </p:nvSpPr>
        <p:spPr>
          <a:xfrm>
            <a:off x="7234575" y="1611400"/>
            <a:ext cx="631500" cy="63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 ExtraBold"/>
                <a:ea typeface="Hanken Grotesk ExtraBold"/>
                <a:cs typeface="Hanken Grotesk ExtraBold"/>
                <a:sym typeface="Hanken Grotesk ExtraBold"/>
              </a:rPr>
              <a:t>04</a:t>
            </a:r>
            <a:endParaRPr sz="2000">
              <a:solidFill>
                <a:schemeClr val="dk1"/>
              </a:solidFill>
              <a:latin typeface="Hanken Grotesk ExtraBold"/>
              <a:ea typeface="Hanken Grotesk ExtraBold"/>
              <a:cs typeface="Hanken Grotesk ExtraBold"/>
              <a:sym typeface="Hanken Grotesk ExtraBold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">
  <p:cSld name="CUSTOM_3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2"/>
          <p:cNvSpPr/>
          <p:nvPr/>
        </p:nvSpPr>
        <p:spPr>
          <a:xfrm>
            <a:off x="575925" y="1188625"/>
            <a:ext cx="8568300" cy="358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9" name="Google Shape;889;p82"/>
          <p:cNvCxnSpPr/>
          <p:nvPr/>
        </p:nvCxnSpPr>
        <p:spPr>
          <a:xfrm>
            <a:off x="998606" y="1617174"/>
            <a:ext cx="42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0" name="Google Shape;890;p82"/>
          <p:cNvSpPr txBox="1">
            <a:spLocks noGrp="1"/>
          </p:cNvSpPr>
          <p:nvPr>
            <p:ph type="subTitle" idx="1"/>
          </p:nvPr>
        </p:nvSpPr>
        <p:spPr>
          <a:xfrm>
            <a:off x="985050" y="2084463"/>
            <a:ext cx="2217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91" name="Google Shape;891;p82"/>
          <p:cNvSpPr txBox="1">
            <a:spLocks noGrp="1"/>
          </p:cNvSpPr>
          <p:nvPr>
            <p:ph type="body" idx="2"/>
          </p:nvPr>
        </p:nvSpPr>
        <p:spPr>
          <a:xfrm>
            <a:off x="985050" y="2631663"/>
            <a:ext cx="22176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82"/>
          <p:cNvSpPr txBox="1">
            <a:spLocks noGrp="1"/>
          </p:cNvSpPr>
          <p:nvPr>
            <p:ph type="ctrTitle"/>
          </p:nvPr>
        </p:nvSpPr>
        <p:spPr>
          <a:xfrm>
            <a:off x="575925" y="375800"/>
            <a:ext cx="8077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893" name="Google Shape;893;p82"/>
          <p:cNvCxnSpPr/>
          <p:nvPr/>
        </p:nvCxnSpPr>
        <p:spPr>
          <a:xfrm>
            <a:off x="3764831" y="1595099"/>
            <a:ext cx="42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82"/>
          <p:cNvSpPr txBox="1">
            <a:spLocks noGrp="1"/>
          </p:cNvSpPr>
          <p:nvPr>
            <p:ph type="subTitle" idx="3"/>
          </p:nvPr>
        </p:nvSpPr>
        <p:spPr>
          <a:xfrm>
            <a:off x="3751275" y="2062388"/>
            <a:ext cx="2217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95" name="Google Shape;895;p82"/>
          <p:cNvSpPr txBox="1">
            <a:spLocks noGrp="1"/>
          </p:cNvSpPr>
          <p:nvPr>
            <p:ph type="body" idx="4"/>
          </p:nvPr>
        </p:nvSpPr>
        <p:spPr>
          <a:xfrm>
            <a:off x="3751275" y="2609588"/>
            <a:ext cx="22176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96" name="Google Shape;896;p82"/>
          <p:cNvCxnSpPr/>
          <p:nvPr/>
        </p:nvCxnSpPr>
        <p:spPr>
          <a:xfrm>
            <a:off x="6531056" y="1595099"/>
            <a:ext cx="42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7" name="Google Shape;897;p82"/>
          <p:cNvSpPr txBox="1">
            <a:spLocks noGrp="1"/>
          </p:cNvSpPr>
          <p:nvPr>
            <p:ph type="subTitle" idx="5"/>
          </p:nvPr>
        </p:nvSpPr>
        <p:spPr>
          <a:xfrm>
            <a:off x="6517500" y="2062388"/>
            <a:ext cx="2217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898" name="Google Shape;898;p82"/>
          <p:cNvSpPr txBox="1">
            <a:spLocks noGrp="1"/>
          </p:cNvSpPr>
          <p:nvPr>
            <p:ph type="body" idx="6"/>
          </p:nvPr>
        </p:nvSpPr>
        <p:spPr>
          <a:xfrm>
            <a:off x="6517500" y="2609588"/>
            <a:ext cx="22176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2">
  <p:cSld name="CUSTOM_4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3"/>
          <p:cNvSpPr/>
          <p:nvPr/>
        </p:nvSpPr>
        <p:spPr>
          <a:xfrm>
            <a:off x="387800" y="1445475"/>
            <a:ext cx="2723100" cy="25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83"/>
          <p:cNvSpPr/>
          <p:nvPr/>
        </p:nvSpPr>
        <p:spPr>
          <a:xfrm>
            <a:off x="3216125" y="1445475"/>
            <a:ext cx="2723100" cy="25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3"/>
          <p:cNvSpPr/>
          <p:nvPr/>
        </p:nvSpPr>
        <p:spPr>
          <a:xfrm>
            <a:off x="6044450" y="1445475"/>
            <a:ext cx="2723100" cy="25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83"/>
          <p:cNvSpPr txBox="1">
            <a:spLocks noGrp="1"/>
          </p:cNvSpPr>
          <p:nvPr>
            <p:ph type="ctrTitle"/>
          </p:nvPr>
        </p:nvSpPr>
        <p:spPr>
          <a:xfrm>
            <a:off x="378000" y="435600"/>
            <a:ext cx="8391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83"/>
          <p:cNvSpPr txBox="1">
            <a:spLocks noGrp="1"/>
          </p:cNvSpPr>
          <p:nvPr>
            <p:ph type="subTitle" idx="1"/>
          </p:nvPr>
        </p:nvSpPr>
        <p:spPr>
          <a:xfrm>
            <a:off x="406800" y="1803600"/>
            <a:ext cx="2718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05" name="Google Shape;905;p83"/>
          <p:cNvSpPr txBox="1">
            <a:spLocks noGrp="1"/>
          </p:cNvSpPr>
          <p:nvPr>
            <p:ph type="body" idx="2"/>
          </p:nvPr>
        </p:nvSpPr>
        <p:spPr>
          <a:xfrm>
            <a:off x="406800" y="2433600"/>
            <a:ext cx="2718000" cy="21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6" name="Google Shape;906;p83"/>
          <p:cNvSpPr txBox="1">
            <a:spLocks noGrp="1"/>
          </p:cNvSpPr>
          <p:nvPr>
            <p:ph type="subTitle" idx="3"/>
          </p:nvPr>
        </p:nvSpPr>
        <p:spPr>
          <a:xfrm>
            <a:off x="3218675" y="1803600"/>
            <a:ext cx="2718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07" name="Google Shape;907;p83"/>
          <p:cNvSpPr txBox="1">
            <a:spLocks noGrp="1"/>
          </p:cNvSpPr>
          <p:nvPr>
            <p:ph type="body" idx="4"/>
          </p:nvPr>
        </p:nvSpPr>
        <p:spPr>
          <a:xfrm>
            <a:off x="3218675" y="2433600"/>
            <a:ext cx="2718000" cy="21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8" name="Google Shape;908;p83"/>
          <p:cNvSpPr txBox="1">
            <a:spLocks noGrp="1"/>
          </p:cNvSpPr>
          <p:nvPr>
            <p:ph type="subTitle" idx="5"/>
          </p:nvPr>
        </p:nvSpPr>
        <p:spPr>
          <a:xfrm>
            <a:off x="6030550" y="1803600"/>
            <a:ext cx="2718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09" name="Google Shape;909;p83"/>
          <p:cNvSpPr txBox="1">
            <a:spLocks noGrp="1"/>
          </p:cNvSpPr>
          <p:nvPr>
            <p:ph type="body" idx="6"/>
          </p:nvPr>
        </p:nvSpPr>
        <p:spPr>
          <a:xfrm>
            <a:off x="6030550" y="2433600"/>
            <a:ext cx="2718000" cy="21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">
  <p:cSld name="CUSTOM_5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4"/>
          <p:cNvSpPr/>
          <p:nvPr/>
        </p:nvSpPr>
        <p:spPr>
          <a:xfrm>
            <a:off x="0" y="3431700"/>
            <a:ext cx="372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84"/>
          <p:cNvSpPr/>
          <p:nvPr/>
        </p:nvSpPr>
        <p:spPr>
          <a:xfrm>
            <a:off x="0" y="0"/>
            <a:ext cx="372000" cy="343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4"/>
          <p:cNvSpPr/>
          <p:nvPr/>
        </p:nvSpPr>
        <p:spPr>
          <a:xfrm>
            <a:off x="1608475" y="0"/>
            <a:ext cx="7535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84"/>
          <p:cNvSpPr txBox="1">
            <a:spLocks noGrp="1"/>
          </p:cNvSpPr>
          <p:nvPr>
            <p:ph type="ctrTitle"/>
          </p:nvPr>
        </p:nvSpPr>
        <p:spPr>
          <a:xfrm rot="-5400000">
            <a:off x="-1388775" y="2298150"/>
            <a:ext cx="4651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915" name="Google Shape;915;p84"/>
          <p:cNvCxnSpPr/>
          <p:nvPr/>
        </p:nvCxnSpPr>
        <p:spPr>
          <a:xfrm rot="10800000">
            <a:off x="1501850" y="476250"/>
            <a:ext cx="7863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6" name="Google Shape;916;p84"/>
          <p:cNvSpPr/>
          <p:nvPr/>
        </p:nvSpPr>
        <p:spPr>
          <a:xfrm rot="5400000">
            <a:off x="1853725" y="396000"/>
            <a:ext cx="160500" cy="1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84"/>
          <p:cNvSpPr txBox="1">
            <a:spLocks noGrp="1"/>
          </p:cNvSpPr>
          <p:nvPr>
            <p:ph type="subTitle" idx="1"/>
          </p:nvPr>
        </p:nvSpPr>
        <p:spPr>
          <a:xfrm>
            <a:off x="1853725" y="808950"/>
            <a:ext cx="21501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18" name="Google Shape;918;p84"/>
          <p:cNvSpPr txBox="1">
            <a:spLocks noGrp="1"/>
          </p:cNvSpPr>
          <p:nvPr>
            <p:ph type="body" idx="2"/>
          </p:nvPr>
        </p:nvSpPr>
        <p:spPr>
          <a:xfrm>
            <a:off x="1853725" y="1438950"/>
            <a:ext cx="21501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84"/>
          <p:cNvSpPr/>
          <p:nvPr/>
        </p:nvSpPr>
        <p:spPr>
          <a:xfrm rot="5400000">
            <a:off x="4149400" y="396000"/>
            <a:ext cx="160500" cy="1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4"/>
          <p:cNvSpPr txBox="1">
            <a:spLocks noGrp="1"/>
          </p:cNvSpPr>
          <p:nvPr>
            <p:ph type="subTitle" idx="3"/>
          </p:nvPr>
        </p:nvSpPr>
        <p:spPr>
          <a:xfrm>
            <a:off x="4149400" y="808950"/>
            <a:ext cx="21501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21" name="Google Shape;921;p84"/>
          <p:cNvSpPr txBox="1">
            <a:spLocks noGrp="1"/>
          </p:cNvSpPr>
          <p:nvPr>
            <p:ph type="body" idx="4"/>
          </p:nvPr>
        </p:nvSpPr>
        <p:spPr>
          <a:xfrm>
            <a:off x="4149400" y="1438950"/>
            <a:ext cx="21501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2" name="Google Shape;922;p84"/>
          <p:cNvSpPr/>
          <p:nvPr/>
        </p:nvSpPr>
        <p:spPr>
          <a:xfrm rot="5400000">
            <a:off x="6445075" y="396000"/>
            <a:ext cx="160500" cy="1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84"/>
          <p:cNvSpPr txBox="1">
            <a:spLocks noGrp="1"/>
          </p:cNvSpPr>
          <p:nvPr>
            <p:ph type="subTitle" idx="5"/>
          </p:nvPr>
        </p:nvSpPr>
        <p:spPr>
          <a:xfrm>
            <a:off x="6445075" y="808950"/>
            <a:ext cx="21501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24" name="Google Shape;924;p84"/>
          <p:cNvSpPr txBox="1">
            <a:spLocks noGrp="1"/>
          </p:cNvSpPr>
          <p:nvPr>
            <p:ph type="body" idx="6"/>
          </p:nvPr>
        </p:nvSpPr>
        <p:spPr>
          <a:xfrm>
            <a:off x="6445075" y="1438950"/>
            <a:ext cx="21501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 v2">
  <p:cSld name="CUSTOM_6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85"/>
          <p:cNvSpPr/>
          <p:nvPr/>
        </p:nvSpPr>
        <p:spPr>
          <a:xfrm>
            <a:off x="2091825" y="1290625"/>
            <a:ext cx="4965900" cy="1177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85"/>
          <p:cNvSpPr/>
          <p:nvPr/>
        </p:nvSpPr>
        <p:spPr>
          <a:xfrm>
            <a:off x="1653025" y="1916375"/>
            <a:ext cx="5971800" cy="9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8" name="Google Shape;928;p85"/>
          <p:cNvCxnSpPr/>
          <p:nvPr/>
        </p:nvCxnSpPr>
        <p:spPr>
          <a:xfrm rot="10800000">
            <a:off x="4614875" y="1374025"/>
            <a:ext cx="0" cy="331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29" name="Google Shape;929;p85"/>
          <p:cNvSpPr/>
          <p:nvPr/>
        </p:nvSpPr>
        <p:spPr>
          <a:xfrm>
            <a:off x="978825" y="1852800"/>
            <a:ext cx="2236800" cy="329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5"/>
          <p:cNvSpPr/>
          <p:nvPr/>
        </p:nvSpPr>
        <p:spPr>
          <a:xfrm>
            <a:off x="3453600" y="1852800"/>
            <a:ext cx="2236800" cy="329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5"/>
          <p:cNvSpPr/>
          <p:nvPr/>
        </p:nvSpPr>
        <p:spPr>
          <a:xfrm>
            <a:off x="5928375" y="1852800"/>
            <a:ext cx="2236800" cy="329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5"/>
          <p:cNvSpPr/>
          <p:nvPr/>
        </p:nvSpPr>
        <p:spPr>
          <a:xfrm>
            <a:off x="978825" y="5042100"/>
            <a:ext cx="2236800" cy="10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85"/>
          <p:cNvSpPr/>
          <p:nvPr/>
        </p:nvSpPr>
        <p:spPr>
          <a:xfrm>
            <a:off x="3453600" y="5042100"/>
            <a:ext cx="2236800" cy="10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5"/>
          <p:cNvSpPr/>
          <p:nvPr/>
        </p:nvSpPr>
        <p:spPr>
          <a:xfrm>
            <a:off x="5928375" y="5042100"/>
            <a:ext cx="2236800" cy="10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5"/>
          <p:cNvSpPr/>
          <p:nvPr/>
        </p:nvSpPr>
        <p:spPr>
          <a:xfrm>
            <a:off x="1985225" y="1767175"/>
            <a:ext cx="224100" cy="22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85"/>
          <p:cNvSpPr/>
          <p:nvPr/>
        </p:nvSpPr>
        <p:spPr>
          <a:xfrm>
            <a:off x="4502825" y="1767175"/>
            <a:ext cx="224100" cy="2241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85"/>
          <p:cNvSpPr/>
          <p:nvPr/>
        </p:nvSpPr>
        <p:spPr>
          <a:xfrm>
            <a:off x="6934675" y="1767175"/>
            <a:ext cx="224100" cy="22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85"/>
          <p:cNvSpPr txBox="1">
            <a:spLocks noGrp="1"/>
          </p:cNvSpPr>
          <p:nvPr>
            <p:ph type="ctrTitle"/>
          </p:nvPr>
        </p:nvSpPr>
        <p:spPr>
          <a:xfrm>
            <a:off x="2091600" y="428400"/>
            <a:ext cx="4964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85"/>
          <p:cNvSpPr txBox="1">
            <a:spLocks noGrp="1"/>
          </p:cNvSpPr>
          <p:nvPr>
            <p:ph type="subTitle" idx="1"/>
          </p:nvPr>
        </p:nvSpPr>
        <p:spPr>
          <a:xfrm>
            <a:off x="3654000" y="2322000"/>
            <a:ext cx="1839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anken Grotesk"/>
              <a:buNone/>
              <a:defRPr sz="14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anken Grotesk"/>
              <a:buNone/>
              <a:defRPr sz="2100" b="1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40" name="Google Shape;940;p85"/>
          <p:cNvSpPr txBox="1">
            <a:spLocks noGrp="1"/>
          </p:cNvSpPr>
          <p:nvPr>
            <p:ph type="body" idx="2"/>
          </p:nvPr>
        </p:nvSpPr>
        <p:spPr>
          <a:xfrm>
            <a:off x="3652687" y="2930400"/>
            <a:ext cx="1838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1" name="Google Shape;941;p85"/>
          <p:cNvSpPr txBox="1">
            <a:spLocks noGrp="1"/>
          </p:cNvSpPr>
          <p:nvPr>
            <p:ph type="subTitle" idx="3"/>
          </p:nvPr>
        </p:nvSpPr>
        <p:spPr>
          <a:xfrm>
            <a:off x="1177200" y="2322000"/>
            <a:ext cx="1839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42" name="Google Shape;942;p85"/>
          <p:cNvSpPr txBox="1">
            <a:spLocks noGrp="1"/>
          </p:cNvSpPr>
          <p:nvPr>
            <p:ph type="body" idx="4"/>
          </p:nvPr>
        </p:nvSpPr>
        <p:spPr>
          <a:xfrm>
            <a:off x="1177200" y="2930400"/>
            <a:ext cx="1838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3" name="Google Shape;943;p85"/>
          <p:cNvSpPr txBox="1">
            <a:spLocks noGrp="1"/>
          </p:cNvSpPr>
          <p:nvPr>
            <p:ph type="subTitle" idx="5"/>
          </p:nvPr>
        </p:nvSpPr>
        <p:spPr>
          <a:xfrm>
            <a:off x="6127200" y="2322000"/>
            <a:ext cx="1839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44" name="Google Shape;944;p85"/>
          <p:cNvSpPr txBox="1">
            <a:spLocks noGrp="1"/>
          </p:cNvSpPr>
          <p:nvPr>
            <p:ph type="body" idx="6"/>
          </p:nvPr>
        </p:nvSpPr>
        <p:spPr>
          <a:xfrm>
            <a:off x="6124575" y="2930400"/>
            <a:ext cx="1838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0" y="0"/>
            <a:ext cx="290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ctrTitle"/>
          </p:nvPr>
        </p:nvSpPr>
        <p:spPr>
          <a:xfrm>
            <a:off x="349200" y="3600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362400" y="360000"/>
            <a:ext cx="5018400" cy="3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items on timeline 1">
  <p:cSld name="CUSTOM_7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6" name="Google Shape;946;p86"/>
          <p:cNvCxnSpPr/>
          <p:nvPr/>
        </p:nvCxnSpPr>
        <p:spPr>
          <a:xfrm rot="10800000">
            <a:off x="-248000" y="1810550"/>
            <a:ext cx="2421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Google Shape;947;p86"/>
          <p:cNvSpPr/>
          <p:nvPr/>
        </p:nvSpPr>
        <p:spPr>
          <a:xfrm>
            <a:off x="408025" y="1730300"/>
            <a:ext cx="160500" cy="160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8" name="Google Shape;948;p86"/>
          <p:cNvCxnSpPr/>
          <p:nvPr/>
        </p:nvCxnSpPr>
        <p:spPr>
          <a:xfrm rot="10800000">
            <a:off x="2404225" y="1810550"/>
            <a:ext cx="205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Google Shape;949;p86"/>
          <p:cNvSpPr/>
          <p:nvPr/>
        </p:nvSpPr>
        <p:spPr>
          <a:xfrm>
            <a:off x="2691250" y="1730300"/>
            <a:ext cx="160500" cy="160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0" name="Google Shape;950;p86"/>
          <p:cNvCxnSpPr/>
          <p:nvPr/>
        </p:nvCxnSpPr>
        <p:spPr>
          <a:xfrm rot="10800000">
            <a:off x="4687450" y="1810550"/>
            <a:ext cx="205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Google Shape;951;p86"/>
          <p:cNvSpPr/>
          <p:nvPr/>
        </p:nvSpPr>
        <p:spPr>
          <a:xfrm>
            <a:off x="4974475" y="1730300"/>
            <a:ext cx="160500" cy="160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2" name="Google Shape;952;p86"/>
          <p:cNvCxnSpPr/>
          <p:nvPr/>
        </p:nvCxnSpPr>
        <p:spPr>
          <a:xfrm rot="10800000">
            <a:off x="6970775" y="1810550"/>
            <a:ext cx="2365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3" name="Google Shape;953;p86"/>
          <p:cNvSpPr/>
          <p:nvPr/>
        </p:nvSpPr>
        <p:spPr>
          <a:xfrm>
            <a:off x="7257700" y="1730300"/>
            <a:ext cx="160500" cy="160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6"/>
          <p:cNvSpPr txBox="1">
            <a:spLocks noGrp="1"/>
          </p:cNvSpPr>
          <p:nvPr>
            <p:ph type="subTitle" idx="1"/>
          </p:nvPr>
        </p:nvSpPr>
        <p:spPr>
          <a:xfrm>
            <a:off x="324000" y="2005200"/>
            <a:ext cx="18396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55" name="Google Shape;955;p86"/>
          <p:cNvSpPr txBox="1">
            <a:spLocks noGrp="1"/>
          </p:cNvSpPr>
          <p:nvPr>
            <p:ph type="body" idx="2"/>
          </p:nvPr>
        </p:nvSpPr>
        <p:spPr>
          <a:xfrm>
            <a:off x="324000" y="2628000"/>
            <a:ext cx="1839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6" name="Google Shape;956;p86"/>
          <p:cNvSpPr txBox="1">
            <a:spLocks noGrp="1"/>
          </p:cNvSpPr>
          <p:nvPr>
            <p:ph type="subTitle" idx="3"/>
          </p:nvPr>
        </p:nvSpPr>
        <p:spPr>
          <a:xfrm>
            <a:off x="2606400" y="2005200"/>
            <a:ext cx="18396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57" name="Google Shape;957;p86"/>
          <p:cNvSpPr txBox="1">
            <a:spLocks noGrp="1"/>
          </p:cNvSpPr>
          <p:nvPr>
            <p:ph type="body" idx="4"/>
          </p:nvPr>
        </p:nvSpPr>
        <p:spPr>
          <a:xfrm>
            <a:off x="2606400" y="2628000"/>
            <a:ext cx="1839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8" name="Google Shape;958;p86"/>
          <p:cNvSpPr txBox="1">
            <a:spLocks noGrp="1"/>
          </p:cNvSpPr>
          <p:nvPr>
            <p:ph type="subTitle" idx="5"/>
          </p:nvPr>
        </p:nvSpPr>
        <p:spPr>
          <a:xfrm>
            <a:off x="4888800" y="2005200"/>
            <a:ext cx="18396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59" name="Google Shape;959;p86"/>
          <p:cNvSpPr txBox="1">
            <a:spLocks noGrp="1"/>
          </p:cNvSpPr>
          <p:nvPr>
            <p:ph type="body" idx="6"/>
          </p:nvPr>
        </p:nvSpPr>
        <p:spPr>
          <a:xfrm>
            <a:off x="4888800" y="2628000"/>
            <a:ext cx="1839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0" name="Google Shape;960;p86"/>
          <p:cNvSpPr txBox="1">
            <a:spLocks noGrp="1"/>
          </p:cNvSpPr>
          <p:nvPr>
            <p:ph type="subTitle" idx="7"/>
          </p:nvPr>
        </p:nvSpPr>
        <p:spPr>
          <a:xfrm>
            <a:off x="7174800" y="2005200"/>
            <a:ext cx="18396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anken Grotesk"/>
              <a:buNone/>
              <a:defRPr sz="21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61" name="Google Shape;961;p86"/>
          <p:cNvSpPr txBox="1">
            <a:spLocks noGrp="1"/>
          </p:cNvSpPr>
          <p:nvPr>
            <p:ph type="body" idx="8"/>
          </p:nvPr>
        </p:nvSpPr>
        <p:spPr>
          <a:xfrm>
            <a:off x="7174800" y="2628000"/>
            <a:ext cx="1839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86"/>
          <p:cNvSpPr txBox="1">
            <a:spLocks noGrp="1"/>
          </p:cNvSpPr>
          <p:nvPr>
            <p:ph type="ctrTitle"/>
          </p:nvPr>
        </p:nvSpPr>
        <p:spPr>
          <a:xfrm>
            <a:off x="406800" y="468000"/>
            <a:ext cx="837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CUSTOM_8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7"/>
          <p:cNvSpPr>
            <a:spLocks noGrp="1"/>
          </p:cNvSpPr>
          <p:nvPr>
            <p:ph type="pic" idx="2"/>
          </p:nvPr>
        </p:nvSpPr>
        <p:spPr>
          <a:xfrm>
            <a:off x="352800" y="1749600"/>
            <a:ext cx="3229200" cy="3393900"/>
          </a:xfrm>
          <a:prstGeom prst="rect">
            <a:avLst/>
          </a:prstGeom>
          <a:noFill/>
          <a:ln>
            <a:noFill/>
          </a:ln>
        </p:spPr>
      </p:sp>
      <p:sp>
        <p:nvSpPr>
          <p:cNvPr id="965" name="Google Shape;965;p87"/>
          <p:cNvSpPr/>
          <p:nvPr/>
        </p:nvSpPr>
        <p:spPr>
          <a:xfrm>
            <a:off x="3581700" y="341825"/>
            <a:ext cx="5214300" cy="395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7"/>
          <p:cNvSpPr/>
          <p:nvPr/>
        </p:nvSpPr>
        <p:spPr>
          <a:xfrm>
            <a:off x="3581700" y="341825"/>
            <a:ext cx="5214300" cy="8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7"/>
          <p:cNvSpPr txBox="1">
            <a:spLocks noGrp="1"/>
          </p:cNvSpPr>
          <p:nvPr>
            <p:ph type="subTitle" idx="1"/>
          </p:nvPr>
        </p:nvSpPr>
        <p:spPr>
          <a:xfrm>
            <a:off x="3844625" y="583125"/>
            <a:ext cx="45864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cxnSp>
        <p:nvCxnSpPr>
          <p:cNvPr id="968" name="Google Shape;968;p87"/>
          <p:cNvCxnSpPr/>
          <p:nvPr/>
        </p:nvCxnSpPr>
        <p:spPr>
          <a:xfrm>
            <a:off x="3844625" y="1775075"/>
            <a:ext cx="4705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Google Shape;969;p87"/>
          <p:cNvSpPr txBox="1">
            <a:spLocks noGrp="1"/>
          </p:cNvSpPr>
          <p:nvPr>
            <p:ph type="body" idx="3"/>
          </p:nvPr>
        </p:nvSpPr>
        <p:spPr>
          <a:xfrm>
            <a:off x="3844625" y="1114973"/>
            <a:ext cx="45864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87"/>
          <p:cNvSpPr txBox="1">
            <a:spLocks noGrp="1"/>
          </p:cNvSpPr>
          <p:nvPr>
            <p:ph type="ctrTitle"/>
          </p:nvPr>
        </p:nvSpPr>
        <p:spPr>
          <a:xfrm>
            <a:off x="352800" y="385200"/>
            <a:ext cx="3229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87"/>
          <p:cNvSpPr txBox="1">
            <a:spLocks noGrp="1"/>
          </p:cNvSpPr>
          <p:nvPr>
            <p:ph type="body" idx="4"/>
          </p:nvPr>
        </p:nvSpPr>
        <p:spPr>
          <a:xfrm>
            <a:off x="3844925" y="1890800"/>
            <a:ext cx="4705200" cy="2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2">
  <p:cSld name="CUSTOM_9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88"/>
          <p:cNvSpPr/>
          <p:nvPr/>
        </p:nvSpPr>
        <p:spPr>
          <a:xfrm>
            <a:off x="-2450" y="10350"/>
            <a:ext cx="9144000" cy="174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8"/>
          <p:cNvSpPr>
            <a:spLocks noGrp="1"/>
          </p:cNvSpPr>
          <p:nvPr>
            <p:ph type="pic" idx="2"/>
          </p:nvPr>
        </p:nvSpPr>
        <p:spPr>
          <a:xfrm>
            <a:off x="4662000" y="10800"/>
            <a:ext cx="3398400" cy="388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5" name="Google Shape;975;p88"/>
          <p:cNvSpPr txBox="1">
            <a:spLocks noGrp="1"/>
          </p:cNvSpPr>
          <p:nvPr>
            <p:ph type="body" idx="1"/>
          </p:nvPr>
        </p:nvSpPr>
        <p:spPr>
          <a:xfrm>
            <a:off x="352800" y="2142000"/>
            <a:ext cx="4122000" cy="2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6" name="Google Shape;976;p88"/>
          <p:cNvSpPr txBox="1">
            <a:spLocks noGrp="1"/>
          </p:cNvSpPr>
          <p:nvPr>
            <p:ph type="ctrTitle"/>
          </p:nvPr>
        </p:nvSpPr>
        <p:spPr>
          <a:xfrm>
            <a:off x="352800" y="316800"/>
            <a:ext cx="38664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7" name="Google Shape;977;p88"/>
          <p:cNvSpPr txBox="1">
            <a:spLocks noGrp="1"/>
          </p:cNvSpPr>
          <p:nvPr>
            <p:ph type="subTitle" idx="3"/>
          </p:nvPr>
        </p:nvSpPr>
        <p:spPr>
          <a:xfrm>
            <a:off x="4662000" y="3898800"/>
            <a:ext cx="33984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978" name="Google Shape;978;p88"/>
          <p:cNvSpPr txBox="1">
            <a:spLocks noGrp="1"/>
          </p:cNvSpPr>
          <p:nvPr>
            <p:ph type="body" idx="4"/>
          </p:nvPr>
        </p:nvSpPr>
        <p:spPr>
          <a:xfrm>
            <a:off x="4662000" y="4467600"/>
            <a:ext cx="339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3">
  <p:cSld name="CUSTOM_10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9"/>
          <p:cNvSpPr/>
          <p:nvPr/>
        </p:nvSpPr>
        <p:spPr>
          <a:xfrm>
            <a:off x="0" y="0"/>
            <a:ext cx="4448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89"/>
          <p:cNvSpPr>
            <a:spLocks noGrp="1"/>
          </p:cNvSpPr>
          <p:nvPr>
            <p:ph type="pic" idx="2"/>
          </p:nvPr>
        </p:nvSpPr>
        <p:spPr>
          <a:xfrm>
            <a:off x="521700" y="374400"/>
            <a:ext cx="3405000" cy="2631600"/>
          </a:xfrm>
          <a:prstGeom prst="rect">
            <a:avLst/>
          </a:prstGeom>
          <a:noFill/>
          <a:ln>
            <a:noFill/>
          </a:ln>
        </p:spPr>
      </p:sp>
      <p:sp>
        <p:nvSpPr>
          <p:cNvPr id="982" name="Google Shape;982;p89"/>
          <p:cNvSpPr/>
          <p:nvPr/>
        </p:nvSpPr>
        <p:spPr>
          <a:xfrm>
            <a:off x="521700" y="3270450"/>
            <a:ext cx="3405000" cy="130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89"/>
          <p:cNvSpPr txBox="1">
            <a:spLocks noGrp="1"/>
          </p:cNvSpPr>
          <p:nvPr>
            <p:ph type="subTitle" idx="1"/>
          </p:nvPr>
        </p:nvSpPr>
        <p:spPr>
          <a:xfrm>
            <a:off x="615600" y="3355200"/>
            <a:ext cx="32112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984" name="Google Shape;984;p89"/>
          <p:cNvSpPr txBox="1">
            <a:spLocks noGrp="1"/>
          </p:cNvSpPr>
          <p:nvPr>
            <p:ph type="ctrTitle"/>
          </p:nvPr>
        </p:nvSpPr>
        <p:spPr>
          <a:xfrm>
            <a:off x="4672800" y="1040400"/>
            <a:ext cx="399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89"/>
          <p:cNvSpPr txBox="1">
            <a:spLocks noGrp="1"/>
          </p:cNvSpPr>
          <p:nvPr>
            <p:ph type="body" idx="3"/>
          </p:nvPr>
        </p:nvSpPr>
        <p:spPr>
          <a:xfrm>
            <a:off x="4672800" y="2142000"/>
            <a:ext cx="3996000" cy="2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6" name="Google Shape;986;p89"/>
          <p:cNvSpPr txBox="1">
            <a:spLocks noGrp="1"/>
          </p:cNvSpPr>
          <p:nvPr>
            <p:ph type="body" idx="4"/>
          </p:nvPr>
        </p:nvSpPr>
        <p:spPr>
          <a:xfrm>
            <a:off x="615600" y="3920400"/>
            <a:ext cx="32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USTOM_1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0"/>
          <p:cNvSpPr/>
          <p:nvPr/>
        </p:nvSpPr>
        <p:spPr>
          <a:xfrm>
            <a:off x="-75" y="3114854"/>
            <a:ext cx="9291300" cy="21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90"/>
          <p:cNvSpPr/>
          <p:nvPr/>
        </p:nvSpPr>
        <p:spPr>
          <a:xfrm>
            <a:off x="-75" y="3020050"/>
            <a:ext cx="9291300" cy="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90"/>
          <p:cNvSpPr/>
          <p:nvPr/>
        </p:nvSpPr>
        <p:spPr>
          <a:xfrm>
            <a:off x="737150" y="3840125"/>
            <a:ext cx="62400" cy="67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90"/>
          <p:cNvSpPr/>
          <p:nvPr/>
        </p:nvSpPr>
        <p:spPr>
          <a:xfrm>
            <a:off x="3718437" y="3845275"/>
            <a:ext cx="62400" cy="67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90"/>
          <p:cNvSpPr/>
          <p:nvPr/>
        </p:nvSpPr>
        <p:spPr>
          <a:xfrm>
            <a:off x="6699700" y="3842700"/>
            <a:ext cx="62400" cy="67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90"/>
          <p:cNvSpPr txBox="1"/>
          <p:nvPr/>
        </p:nvSpPr>
        <p:spPr>
          <a:xfrm>
            <a:off x="1007975" y="3711525"/>
            <a:ext cx="1984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Number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94" name="Google Shape;994;p90"/>
          <p:cNvSpPr txBox="1"/>
          <p:nvPr/>
        </p:nvSpPr>
        <p:spPr>
          <a:xfrm>
            <a:off x="3989249" y="3716675"/>
            <a:ext cx="1940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Email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95" name="Google Shape;995;p90"/>
          <p:cNvSpPr txBox="1"/>
          <p:nvPr/>
        </p:nvSpPr>
        <p:spPr>
          <a:xfrm>
            <a:off x="6969600" y="3714100"/>
            <a:ext cx="1984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Site Link</a:t>
            </a:r>
            <a:endParaRPr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96" name="Google Shape;996;p90"/>
          <p:cNvSpPr txBox="1">
            <a:spLocks noGrp="1"/>
          </p:cNvSpPr>
          <p:nvPr>
            <p:ph type="body" idx="1"/>
          </p:nvPr>
        </p:nvSpPr>
        <p:spPr>
          <a:xfrm>
            <a:off x="1007975" y="4140000"/>
            <a:ext cx="1983600" cy="496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7" name="Google Shape;997;p90"/>
          <p:cNvSpPr txBox="1">
            <a:spLocks noGrp="1"/>
          </p:cNvSpPr>
          <p:nvPr>
            <p:ph type="body" idx="2"/>
          </p:nvPr>
        </p:nvSpPr>
        <p:spPr>
          <a:xfrm>
            <a:off x="3989249" y="4140000"/>
            <a:ext cx="1983600" cy="496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8" name="Google Shape;998;p90"/>
          <p:cNvSpPr txBox="1">
            <a:spLocks noGrp="1"/>
          </p:cNvSpPr>
          <p:nvPr>
            <p:ph type="body" idx="3"/>
          </p:nvPr>
        </p:nvSpPr>
        <p:spPr>
          <a:xfrm>
            <a:off x="6969600" y="4140000"/>
            <a:ext cx="1983600" cy="496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90"/>
          <p:cNvSpPr>
            <a:spLocks noGrp="1"/>
          </p:cNvSpPr>
          <p:nvPr>
            <p:ph type="pic" idx="4"/>
          </p:nvPr>
        </p:nvSpPr>
        <p:spPr>
          <a:xfrm>
            <a:off x="4824000" y="0"/>
            <a:ext cx="4316400" cy="3020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0" name="Google Shape;1000;p90"/>
          <p:cNvSpPr txBox="1">
            <a:spLocks noGrp="1"/>
          </p:cNvSpPr>
          <p:nvPr>
            <p:ph type="ctrTitle"/>
          </p:nvPr>
        </p:nvSpPr>
        <p:spPr>
          <a:xfrm>
            <a:off x="431625" y="1202400"/>
            <a:ext cx="399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2">
  <p:cSld name="CUSTOM_12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1"/>
          <p:cNvSpPr/>
          <p:nvPr/>
        </p:nvSpPr>
        <p:spPr>
          <a:xfrm>
            <a:off x="3228300" y="0"/>
            <a:ext cx="5915700" cy="479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91"/>
          <p:cNvSpPr>
            <a:spLocks noGrp="1"/>
          </p:cNvSpPr>
          <p:nvPr>
            <p:ph type="pic" idx="2"/>
          </p:nvPr>
        </p:nvSpPr>
        <p:spPr>
          <a:xfrm>
            <a:off x="1638000" y="525600"/>
            <a:ext cx="2984400" cy="298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4" name="Google Shape;1004;p91"/>
          <p:cNvSpPr txBox="1">
            <a:spLocks noGrp="1"/>
          </p:cNvSpPr>
          <p:nvPr>
            <p:ph type="ctrTitle"/>
          </p:nvPr>
        </p:nvSpPr>
        <p:spPr>
          <a:xfrm>
            <a:off x="410400" y="3582000"/>
            <a:ext cx="2768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91"/>
          <p:cNvSpPr txBox="1"/>
          <p:nvPr/>
        </p:nvSpPr>
        <p:spPr>
          <a:xfrm>
            <a:off x="5143011" y="467000"/>
            <a:ext cx="34467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Number</a:t>
            </a:r>
            <a:endParaRPr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06" name="Google Shape;1006;p91"/>
          <p:cNvSpPr txBox="1"/>
          <p:nvPr/>
        </p:nvSpPr>
        <p:spPr>
          <a:xfrm>
            <a:off x="5143011" y="1387550"/>
            <a:ext cx="34467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Email</a:t>
            </a:r>
            <a:endParaRPr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07" name="Google Shape;1007;p91"/>
          <p:cNvSpPr txBox="1"/>
          <p:nvPr/>
        </p:nvSpPr>
        <p:spPr>
          <a:xfrm>
            <a:off x="5143011" y="2308099"/>
            <a:ext cx="34467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Site Link</a:t>
            </a:r>
            <a:endParaRPr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08" name="Google Shape;1008;p91"/>
          <p:cNvSpPr txBox="1"/>
          <p:nvPr/>
        </p:nvSpPr>
        <p:spPr>
          <a:xfrm>
            <a:off x="5143011" y="3228649"/>
            <a:ext cx="34467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Address</a:t>
            </a:r>
            <a:endParaRPr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09" name="Google Shape;1009;p91"/>
          <p:cNvSpPr txBox="1">
            <a:spLocks noGrp="1"/>
          </p:cNvSpPr>
          <p:nvPr>
            <p:ph type="body" idx="1"/>
          </p:nvPr>
        </p:nvSpPr>
        <p:spPr>
          <a:xfrm>
            <a:off x="5144400" y="806400"/>
            <a:ext cx="34452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0" name="Google Shape;1010;p91"/>
          <p:cNvSpPr txBox="1">
            <a:spLocks noGrp="1"/>
          </p:cNvSpPr>
          <p:nvPr>
            <p:ph type="body" idx="3"/>
          </p:nvPr>
        </p:nvSpPr>
        <p:spPr>
          <a:xfrm>
            <a:off x="5144400" y="1728000"/>
            <a:ext cx="34452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91"/>
          <p:cNvSpPr txBox="1">
            <a:spLocks noGrp="1"/>
          </p:cNvSpPr>
          <p:nvPr>
            <p:ph type="body" idx="4"/>
          </p:nvPr>
        </p:nvSpPr>
        <p:spPr>
          <a:xfrm>
            <a:off x="5144400" y="2646000"/>
            <a:ext cx="34452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91"/>
          <p:cNvSpPr txBox="1">
            <a:spLocks noGrp="1"/>
          </p:cNvSpPr>
          <p:nvPr>
            <p:ph type="body" idx="5"/>
          </p:nvPr>
        </p:nvSpPr>
        <p:spPr>
          <a:xfrm>
            <a:off x="5144400" y="3567600"/>
            <a:ext cx="3445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3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92"/>
          <p:cNvSpPr/>
          <p:nvPr/>
        </p:nvSpPr>
        <p:spPr>
          <a:xfrm>
            <a:off x="0" y="4787813"/>
            <a:ext cx="9144000" cy="3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92"/>
          <p:cNvSpPr/>
          <p:nvPr/>
        </p:nvSpPr>
        <p:spPr>
          <a:xfrm>
            <a:off x="0" y="2573775"/>
            <a:ext cx="967200" cy="257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92"/>
          <p:cNvSpPr/>
          <p:nvPr/>
        </p:nvSpPr>
        <p:spPr>
          <a:xfrm>
            <a:off x="0" y="0"/>
            <a:ext cx="967200" cy="25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92"/>
          <p:cNvSpPr txBox="1">
            <a:spLocks noGrp="1"/>
          </p:cNvSpPr>
          <p:nvPr>
            <p:ph type="title"/>
          </p:nvPr>
        </p:nvSpPr>
        <p:spPr>
          <a:xfrm>
            <a:off x="1935850" y="2212350"/>
            <a:ext cx="6126900" cy="7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Hanken Grotesk"/>
              <a:buNone/>
              <a:defRPr sz="48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1">
  <p:cSld name="CUSTOM_14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3"/>
          <p:cNvSpPr>
            <a:spLocks noGrp="1"/>
          </p:cNvSpPr>
          <p:nvPr>
            <p:ph type="pic" idx="2"/>
          </p:nvPr>
        </p:nvSpPr>
        <p:spPr>
          <a:xfrm>
            <a:off x="835200" y="1418400"/>
            <a:ext cx="3574800" cy="194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93"/>
          <p:cNvSpPr/>
          <p:nvPr/>
        </p:nvSpPr>
        <p:spPr>
          <a:xfrm>
            <a:off x="835200" y="3366000"/>
            <a:ext cx="3574800" cy="106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93"/>
          <p:cNvSpPr txBox="1">
            <a:spLocks noGrp="1"/>
          </p:cNvSpPr>
          <p:nvPr>
            <p:ph type="body" idx="1"/>
          </p:nvPr>
        </p:nvSpPr>
        <p:spPr>
          <a:xfrm>
            <a:off x="900000" y="3860423"/>
            <a:ext cx="3445200" cy="487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93"/>
          <p:cNvSpPr txBox="1">
            <a:spLocks noGrp="1"/>
          </p:cNvSpPr>
          <p:nvPr>
            <p:ph type="subTitle" idx="3"/>
          </p:nvPr>
        </p:nvSpPr>
        <p:spPr>
          <a:xfrm>
            <a:off x="900000" y="3446589"/>
            <a:ext cx="3445200" cy="3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23" name="Google Shape;1023;p93"/>
          <p:cNvSpPr>
            <a:spLocks noGrp="1"/>
          </p:cNvSpPr>
          <p:nvPr>
            <p:ph type="pic" idx="4"/>
          </p:nvPr>
        </p:nvSpPr>
        <p:spPr>
          <a:xfrm>
            <a:off x="4734000" y="1418400"/>
            <a:ext cx="3574800" cy="1947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4" name="Google Shape;1024;p93"/>
          <p:cNvSpPr/>
          <p:nvPr/>
        </p:nvSpPr>
        <p:spPr>
          <a:xfrm>
            <a:off x="4734000" y="3366000"/>
            <a:ext cx="3574800" cy="106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93"/>
          <p:cNvSpPr txBox="1">
            <a:spLocks noGrp="1"/>
          </p:cNvSpPr>
          <p:nvPr>
            <p:ph type="body" idx="5"/>
          </p:nvPr>
        </p:nvSpPr>
        <p:spPr>
          <a:xfrm>
            <a:off x="4798800" y="3858245"/>
            <a:ext cx="3445200" cy="487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93"/>
          <p:cNvSpPr txBox="1">
            <a:spLocks noGrp="1"/>
          </p:cNvSpPr>
          <p:nvPr>
            <p:ph type="subTitle" idx="6"/>
          </p:nvPr>
        </p:nvSpPr>
        <p:spPr>
          <a:xfrm>
            <a:off x="4798800" y="3446589"/>
            <a:ext cx="3445200" cy="3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27" name="Google Shape;1027;p93"/>
          <p:cNvSpPr txBox="1">
            <a:spLocks noGrp="1"/>
          </p:cNvSpPr>
          <p:nvPr>
            <p:ph type="ctrTitle"/>
          </p:nvPr>
        </p:nvSpPr>
        <p:spPr>
          <a:xfrm>
            <a:off x="835200" y="349200"/>
            <a:ext cx="74736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2">
  <p:cSld name="CUSTOM_15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94"/>
          <p:cNvSpPr/>
          <p:nvPr/>
        </p:nvSpPr>
        <p:spPr>
          <a:xfrm>
            <a:off x="10800" y="7200"/>
            <a:ext cx="9144000" cy="27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94"/>
          <p:cNvSpPr>
            <a:spLocks noGrp="1"/>
          </p:cNvSpPr>
          <p:nvPr>
            <p:ph type="pic" idx="2"/>
          </p:nvPr>
        </p:nvSpPr>
        <p:spPr>
          <a:xfrm>
            <a:off x="867600" y="856800"/>
            <a:ext cx="2174400" cy="2368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94"/>
          <p:cNvSpPr/>
          <p:nvPr/>
        </p:nvSpPr>
        <p:spPr>
          <a:xfrm>
            <a:off x="867600" y="3225600"/>
            <a:ext cx="2174400" cy="137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94"/>
          <p:cNvSpPr txBox="1">
            <a:spLocks noGrp="1"/>
          </p:cNvSpPr>
          <p:nvPr>
            <p:ph type="body" idx="1"/>
          </p:nvPr>
        </p:nvSpPr>
        <p:spPr>
          <a:xfrm>
            <a:off x="907200" y="3858990"/>
            <a:ext cx="2095200" cy="400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3" name="Google Shape;1033;p94"/>
          <p:cNvSpPr txBox="1">
            <a:spLocks noGrp="1"/>
          </p:cNvSpPr>
          <p:nvPr>
            <p:ph type="subTitle" idx="3"/>
          </p:nvPr>
        </p:nvSpPr>
        <p:spPr>
          <a:xfrm>
            <a:off x="907200" y="3394101"/>
            <a:ext cx="2095200" cy="400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34" name="Google Shape;1034;p94"/>
          <p:cNvSpPr>
            <a:spLocks noGrp="1"/>
          </p:cNvSpPr>
          <p:nvPr>
            <p:ph type="pic" idx="4"/>
          </p:nvPr>
        </p:nvSpPr>
        <p:spPr>
          <a:xfrm>
            <a:off x="3132000" y="856800"/>
            <a:ext cx="2174400" cy="2368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p94"/>
          <p:cNvSpPr/>
          <p:nvPr/>
        </p:nvSpPr>
        <p:spPr>
          <a:xfrm>
            <a:off x="3132000" y="3225600"/>
            <a:ext cx="2174400" cy="137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94"/>
          <p:cNvSpPr txBox="1">
            <a:spLocks noGrp="1"/>
          </p:cNvSpPr>
          <p:nvPr>
            <p:ph type="body" idx="5"/>
          </p:nvPr>
        </p:nvSpPr>
        <p:spPr>
          <a:xfrm>
            <a:off x="3171600" y="3858990"/>
            <a:ext cx="2095200" cy="400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7" name="Google Shape;1037;p94"/>
          <p:cNvSpPr txBox="1">
            <a:spLocks noGrp="1"/>
          </p:cNvSpPr>
          <p:nvPr>
            <p:ph type="subTitle" idx="6"/>
          </p:nvPr>
        </p:nvSpPr>
        <p:spPr>
          <a:xfrm>
            <a:off x="3171600" y="3394101"/>
            <a:ext cx="2095200" cy="400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38" name="Google Shape;1038;p94"/>
          <p:cNvSpPr txBox="1">
            <a:spLocks noGrp="1"/>
          </p:cNvSpPr>
          <p:nvPr>
            <p:ph type="ctrTitle"/>
          </p:nvPr>
        </p:nvSpPr>
        <p:spPr>
          <a:xfrm>
            <a:off x="5490000" y="856800"/>
            <a:ext cx="3167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3">
  <p:cSld name="CUSTOM_16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5"/>
          <p:cNvSpPr/>
          <p:nvPr/>
        </p:nvSpPr>
        <p:spPr>
          <a:xfrm>
            <a:off x="4482000" y="1058400"/>
            <a:ext cx="3769200" cy="142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95"/>
          <p:cNvSpPr>
            <a:spLocks noGrp="1"/>
          </p:cNvSpPr>
          <p:nvPr>
            <p:ph type="pic" idx="2"/>
          </p:nvPr>
        </p:nvSpPr>
        <p:spPr>
          <a:xfrm>
            <a:off x="4636800" y="867600"/>
            <a:ext cx="892800" cy="892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2" name="Google Shape;1042;p95"/>
          <p:cNvSpPr/>
          <p:nvPr/>
        </p:nvSpPr>
        <p:spPr>
          <a:xfrm>
            <a:off x="4636800" y="867600"/>
            <a:ext cx="892800" cy="89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43" name="Google Shape;1043;p95"/>
          <p:cNvSpPr txBox="1">
            <a:spLocks noGrp="1"/>
          </p:cNvSpPr>
          <p:nvPr>
            <p:ph type="body" idx="1"/>
          </p:nvPr>
        </p:nvSpPr>
        <p:spPr>
          <a:xfrm>
            <a:off x="5680800" y="1868400"/>
            <a:ext cx="2329200" cy="403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4" name="Google Shape;1044;p95"/>
          <p:cNvSpPr txBox="1">
            <a:spLocks noGrp="1"/>
          </p:cNvSpPr>
          <p:nvPr>
            <p:ph type="subTitle" idx="3"/>
          </p:nvPr>
        </p:nvSpPr>
        <p:spPr>
          <a:xfrm>
            <a:off x="5680800" y="1400400"/>
            <a:ext cx="2329200" cy="403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45" name="Google Shape;1045;p95"/>
          <p:cNvSpPr/>
          <p:nvPr/>
        </p:nvSpPr>
        <p:spPr>
          <a:xfrm>
            <a:off x="4482000" y="2844000"/>
            <a:ext cx="3769200" cy="142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95"/>
          <p:cNvSpPr>
            <a:spLocks noGrp="1"/>
          </p:cNvSpPr>
          <p:nvPr>
            <p:ph type="pic" idx="4"/>
          </p:nvPr>
        </p:nvSpPr>
        <p:spPr>
          <a:xfrm>
            <a:off x="4636800" y="2653200"/>
            <a:ext cx="892800" cy="892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7" name="Google Shape;1047;p95"/>
          <p:cNvSpPr/>
          <p:nvPr/>
        </p:nvSpPr>
        <p:spPr>
          <a:xfrm>
            <a:off x="4636800" y="2653200"/>
            <a:ext cx="892800" cy="89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48" name="Google Shape;1048;p95"/>
          <p:cNvSpPr txBox="1">
            <a:spLocks noGrp="1"/>
          </p:cNvSpPr>
          <p:nvPr>
            <p:ph type="body" idx="5"/>
          </p:nvPr>
        </p:nvSpPr>
        <p:spPr>
          <a:xfrm>
            <a:off x="5680800" y="3654000"/>
            <a:ext cx="2329200" cy="403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95"/>
          <p:cNvSpPr txBox="1">
            <a:spLocks noGrp="1"/>
          </p:cNvSpPr>
          <p:nvPr>
            <p:ph type="subTitle" idx="6"/>
          </p:nvPr>
        </p:nvSpPr>
        <p:spPr>
          <a:xfrm>
            <a:off x="5680800" y="3186000"/>
            <a:ext cx="2329200" cy="403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50" name="Google Shape;1050;p95"/>
          <p:cNvSpPr txBox="1">
            <a:spLocks noGrp="1"/>
          </p:cNvSpPr>
          <p:nvPr>
            <p:ph type="ctrTitle"/>
          </p:nvPr>
        </p:nvSpPr>
        <p:spPr>
          <a:xfrm>
            <a:off x="892800" y="1058400"/>
            <a:ext cx="33336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1051" name="Google Shape;1051;p95"/>
          <p:cNvCxnSpPr/>
          <p:nvPr/>
        </p:nvCxnSpPr>
        <p:spPr>
          <a:xfrm>
            <a:off x="998470" y="489236"/>
            <a:ext cx="96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0" y="0"/>
            <a:ext cx="3042900" cy="299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>
            <a:spLocks noGrp="1"/>
          </p:cNvSpPr>
          <p:nvPr>
            <p:ph type="pic" idx="2"/>
          </p:nvPr>
        </p:nvSpPr>
        <p:spPr>
          <a:xfrm>
            <a:off x="0" y="2995200"/>
            <a:ext cx="3042000" cy="21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slide - v1">
  <p:cSld name="CUSTOM_17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96"/>
          <p:cNvSpPr/>
          <p:nvPr/>
        </p:nvSpPr>
        <p:spPr>
          <a:xfrm>
            <a:off x="1163675" y="1295525"/>
            <a:ext cx="1796100" cy="31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96"/>
          <p:cNvSpPr/>
          <p:nvPr/>
        </p:nvSpPr>
        <p:spPr>
          <a:xfrm>
            <a:off x="1163675" y="4231500"/>
            <a:ext cx="1796100" cy="22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96"/>
          <p:cNvSpPr/>
          <p:nvPr/>
        </p:nvSpPr>
        <p:spPr>
          <a:xfrm>
            <a:off x="3701575" y="1295525"/>
            <a:ext cx="1796100" cy="31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96"/>
          <p:cNvSpPr/>
          <p:nvPr/>
        </p:nvSpPr>
        <p:spPr>
          <a:xfrm>
            <a:off x="3701575" y="4231500"/>
            <a:ext cx="1796100" cy="22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96"/>
          <p:cNvSpPr/>
          <p:nvPr/>
        </p:nvSpPr>
        <p:spPr>
          <a:xfrm>
            <a:off x="6239475" y="1295525"/>
            <a:ext cx="1796100" cy="31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96"/>
          <p:cNvSpPr/>
          <p:nvPr/>
        </p:nvSpPr>
        <p:spPr>
          <a:xfrm>
            <a:off x="6239475" y="4231500"/>
            <a:ext cx="1796100" cy="22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96"/>
          <p:cNvSpPr>
            <a:spLocks noGrp="1"/>
          </p:cNvSpPr>
          <p:nvPr>
            <p:ph type="pic" idx="2"/>
          </p:nvPr>
        </p:nvSpPr>
        <p:spPr>
          <a:xfrm>
            <a:off x="1306800" y="14616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96"/>
          <p:cNvSpPr txBox="1">
            <a:spLocks noGrp="1"/>
          </p:cNvSpPr>
          <p:nvPr>
            <p:ph type="body" idx="1"/>
          </p:nvPr>
        </p:nvSpPr>
        <p:spPr>
          <a:xfrm>
            <a:off x="1306800" y="363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1" name="Google Shape;1061;p96"/>
          <p:cNvSpPr txBox="1">
            <a:spLocks noGrp="1"/>
          </p:cNvSpPr>
          <p:nvPr>
            <p:ph type="subTitle" idx="3"/>
          </p:nvPr>
        </p:nvSpPr>
        <p:spPr>
          <a:xfrm>
            <a:off x="1306800" y="309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62" name="Google Shape;1062;p96"/>
          <p:cNvSpPr>
            <a:spLocks noGrp="1"/>
          </p:cNvSpPr>
          <p:nvPr>
            <p:ph type="pic" idx="4"/>
          </p:nvPr>
        </p:nvSpPr>
        <p:spPr>
          <a:xfrm>
            <a:off x="3844800" y="14616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p96"/>
          <p:cNvSpPr txBox="1">
            <a:spLocks noGrp="1"/>
          </p:cNvSpPr>
          <p:nvPr>
            <p:ph type="body" idx="5"/>
          </p:nvPr>
        </p:nvSpPr>
        <p:spPr>
          <a:xfrm>
            <a:off x="3844800" y="363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4" name="Google Shape;1064;p96"/>
          <p:cNvSpPr txBox="1">
            <a:spLocks noGrp="1"/>
          </p:cNvSpPr>
          <p:nvPr>
            <p:ph type="subTitle" idx="6"/>
          </p:nvPr>
        </p:nvSpPr>
        <p:spPr>
          <a:xfrm>
            <a:off x="3844800" y="309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65" name="Google Shape;1065;p96"/>
          <p:cNvSpPr>
            <a:spLocks noGrp="1"/>
          </p:cNvSpPr>
          <p:nvPr>
            <p:ph type="pic" idx="7"/>
          </p:nvPr>
        </p:nvSpPr>
        <p:spPr>
          <a:xfrm>
            <a:off x="6382800" y="14616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6" name="Google Shape;1066;p96"/>
          <p:cNvSpPr txBox="1">
            <a:spLocks noGrp="1"/>
          </p:cNvSpPr>
          <p:nvPr>
            <p:ph type="body" idx="8"/>
          </p:nvPr>
        </p:nvSpPr>
        <p:spPr>
          <a:xfrm>
            <a:off x="6382800" y="363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7" name="Google Shape;1067;p96"/>
          <p:cNvSpPr txBox="1">
            <a:spLocks noGrp="1"/>
          </p:cNvSpPr>
          <p:nvPr>
            <p:ph type="subTitle" idx="9"/>
          </p:nvPr>
        </p:nvSpPr>
        <p:spPr>
          <a:xfrm>
            <a:off x="6382800" y="30960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68" name="Google Shape;1068;p96"/>
          <p:cNvSpPr txBox="1">
            <a:spLocks noGrp="1"/>
          </p:cNvSpPr>
          <p:nvPr>
            <p:ph type="ctrTitle"/>
          </p:nvPr>
        </p:nvSpPr>
        <p:spPr>
          <a:xfrm>
            <a:off x="1162800" y="360000"/>
            <a:ext cx="68724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97"/>
          <p:cNvSpPr/>
          <p:nvPr/>
        </p:nvSpPr>
        <p:spPr>
          <a:xfrm>
            <a:off x="2848525" y="1103550"/>
            <a:ext cx="1796100" cy="293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97"/>
          <p:cNvSpPr/>
          <p:nvPr/>
        </p:nvSpPr>
        <p:spPr>
          <a:xfrm>
            <a:off x="4908200" y="1103550"/>
            <a:ext cx="1796100" cy="293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97"/>
          <p:cNvSpPr/>
          <p:nvPr/>
        </p:nvSpPr>
        <p:spPr>
          <a:xfrm>
            <a:off x="6967875" y="1103550"/>
            <a:ext cx="1796100" cy="293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97"/>
          <p:cNvSpPr>
            <a:spLocks noGrp="1"/>
          </p:cNvSpPr>
          <p:nvPr>
            <p:ph type="pic" idx="2"/>
          </p:nvPr>
        </p:nvSpPr>
        <p:spPr>
          <a:xfrm>
            <a:off x="2991600" y="12708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Google Shape;1074;p97"/>
          <p:cNvSpPr>
            <a:spLocks noGrp="1"/>
          </p:cNvSpPr>
          <p:nvPr>
            <p:ph type="pic" idx="3"/>
          </p:nvPr>
        </p:nvSpPr>
        <p:spPr>
          <a:xfrm>
            <a:off x="5054400" y="12708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97"/>
          <p:cNvSpPr>
            <a:spLocks noGrp="1"/>
          </p:cNvSpPr>
          <p:nvPr>
            <p:ph type="pic" idx="4"/>
          </p:nvPr>
        </p:nvSpPr>
        <p:spPr>
          <a:xfrm>
            <a:off x="7113600" y="1270800"/>
            <a:ext cx="1508400" cy="15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p97"/>
          <p:cNvSpPr txBox="1">
            <a:spLocks noGrp="1"/>
          </p:cNvSpPr>
          <p:nvPr>
            <p:ph type="body" idx="1"/>
          </p:nvPr>
        </p:nvSpPr>
        <p:spPr>
          <a:xfrm>
            <a:off x="2991600" y="344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77" name="Google Shape;1077;p97"/>
          <p:cNvSpPr txBox="1">
            <a:spLocks noGrp="1"/>
          </p:cNvSpPr>
          <p:nvPr>
            <p:ph type="subTitle" idx="5"/>
          </p:nvPr>
        </p:nvSpPr>
        <p:spPr>
          <a:xfrm>
            <a:off x="2991600" y="290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78" name="Google Shape;1078;p97"/>
          <p:cNvSpPr txBox="1">
            <a:spLocks noGrp="1"/>
          </p:cNvSpPr>
          <p:nvPr>
            <p:ph type="body" idx="6"/>
          </p:nvPr>
        </p:nvSpPr>
        <p:spPr>
          <a:xfrm>
            <a:off x="7113600" y="344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79" name="Google Shape;1079;p97"/>
          <p:cNvSpPr txBox="1">
            <a:spLocks noGrp="1"/>
          </p:cNvSpPr>
          <p:nvPr>
            <p:ph type="subTitle" idx="7"/>
          </p:nvPr>
        </p:nvSpPr>
        <p:spPr>
          <a:xfrm>
            <a:off x="7113600" y="290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80" name="Google Shape;1080;p97"/>
          <p:cNvSpPr txBox="1">
            <a:spLocks noGrp="1"/>
          </p:cNvSpPr>
          <p:nvPr>
            <p:ph type="body" idx="8"/>
          </p:nvPr>
        </p:nvSpPr>
        <p:spPr>
          <a:xfrm>
            <a:off x="5054400" y="344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1" name="Google Shape;1081;p97"/>
          <p:cNvSpPr txBox="1">
            <a:spLocks noGrp="1"/>
          </p:cNvSpPr>
          <p:nvPr>
            <p:ph type="subTitle" idx="9"/>
          </p:nvPr>
        </p:nvSpPr>
        <p:spPr>
          <a:xfrm>
            <a:off x="5054400" y="2905200"/>
            <a:ext cx="15084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82" name="Google Shape;1082;p97"/>
          <p:cNvSpPr txBox="1">
            <a:spLocks noGrp="1"/>
          </p:cNvSpPr>
          <p:nvPr>
            <p:ph type="ctrTitle"/>
          </p:nvPr>
        </p:nvSpPr>
        <p:spPr>
          <a:xfrm>
            <a:off x="307200" y="1103550"/>
            <a:ext cx="22779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3">
  <p:cSld name="CUSTOM_19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8"/>
          <p:cNvSpPr/>
          <p:nvPr/>
        </p:nvSpPr>
        <p:spPr>
          <a:xfrm>
            <a:off x="-1350" y="2396925"/>
            <a:ext cx="9144000" cy="274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98"/>
          <p:cNvSpPr>
            <a:spLocks noGrp="1"/>
          </p:cNvSpPr>
          <p:nvPr>
            <p:ph type="pic" idx="2"/>
          </p:nvPr>
        </p:nvSpPr>
        <p:spPr>
          <a:xfrm>
            <a:off x="1350000" y="1612800"/>
            <a:ext cx="1432800" cy="1432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6" name="Google Shape;1086;p98"/>
          <p:cNvSpPr/>
          <p:nvPr/>
        </p:nvSpPr>
        <p:spPr>
          <a:xfrm>
            <a:off x="1350000" y="1612800"/>
            <a:ext cx="1432800" cy="143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87" name="Google Shape;1087;p98"/>
          <p:cNvSpPr txBox="1">
            <a:spLocks noGrp="1"/>
          </p:cNvSpPr>
          <p:nvPr>
            <p:ph type="body" idx="1"/>
          </p:nvPr>
        </p:nvSpPr>
        <p:spPr>
          <a:xfrm>
            <a:off x="1098000" y="3636000"/>
            <a:ext cx="1940400" cy="56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8" name="Google Shape;1088;p98"/>
          <p:cNvSpPr txBox="1">
            <a:spLocks noGrp="1"/>
          </p:cNvSpPr>
          <p:nvPr>
            <p:ph type="subTitle" idx="3"/>
          </p:nvPr>
        </p:nvSpPr>
        <p:spPr>
          <a:xfrm>
            <a:off x="1098000" y="3175200"/>
            <a:ext cx="19404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89" name="Google Shape;1089;p98"/>
          <p:cNvSpPr>
            <a:spLocks noGrp="1"/>
          </p:cNvSpPr>
          <p:nvPr>
            <p:ph type="pic" idx="4"/>
          </p:nvPr>
        </p:nvSpPr>
        <p:spPr>
          <a:xfrm>
            <a:off x="3852000" y="1612800"/>
            <a:ext cx="1432800" cy="1432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0" name="Google Shape;1090;p98"/>
          <p:cNvSpPr/>
          <p:nvPr/>
        </p:nvSpPr>
        <p:spPr>
          <a:xfrm>
            <a:off x="3852000" y="1612800"/>
            <a:ext cx="1432800" cy="143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1" name="Google Shape;1091;p98"/>
          <p:cNvSpPr txBox="1">
            <a:spLocks noGrp="1"/>
          </p:cNvSpPr>
          <p:nvPr>
            <p:ph type="body" idx="5"/>
          </p:nvPr>
        </p:nvSpPr>
        <p:spPr>
          <a:xfrm>
            <a:off x="3600000" y="3636000"/>
            <a:ext cx="1940400" cy="56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2" name="Google Shape;1092;p98"/>
          <p:cNvSpPr txBox="1">
            <a:spLocks noGrp="1"/>
          </p:cNvSpPr>
          <p:nvPr>
            <p:ph type="subTitle" idx="6"/>
          </p:nvPr>
        </p:nvSpPr>
        <p:spPr>
          <a:xfrm>
            <a:off x="3600000" y="3175200"/>
            <a:ext cx="19404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93" name="Google Shape;1093;p98"/>
          <p:cNvSpPr>
            <a:spLocks noGrp="1"/>
          </p:cNvSpPr>
          <p:nvPr>
            <p:ph type="pic" idx="7"/>
          </p:nvPr>
        </p:nvSpPr>
        <p:spPr>
          <a:xfrm>
            <a:off x="6357600" y="1612800"/>
            <a:ext cx="1432800" cy="1432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4" name="Google Shape;1094;p98"/>
          <p:cNvSpPr/>
          <p:nvPr/>
        </p:nvSpPr>
        <p:spPr>
          <a:xfrm>
            <a:off x="6357600" y="1612800"/>
            <a:ext cx="1432800" cy="143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5" name="Google Shape;1095;p98"/>
          <p:cNvSpPr txBox="1">
            <a:spLocks noGrp="1"/>
          </p:cNvSpPr>
          <p:nvPr>
            <p:ph type="body" idx="8"/>
          </p:nvPr>
        </p:nvSpPr>
        <p:spPr>
          <a:xfrm>
            <a:off x="6105600" y="3636000"/>
            <a:ext cx="1940400" cy="56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98"/>
          <p:cNvSpPr txBox="1">
            <a:spLocks noGrp="1"/>
          </p:cNvSpPr>
          <p:nvPr>
            <p:ph type="subTitle" idx="9"/>
          </p:nvPr>
        </p:nvSpPr>
        <p:spPr>
          <a:xfrm>
            <a:off x="6105600" y="3175200"/>
            <a:ext cx="19404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097" name="Google Shape;1097;p98"/>
          <p:cNvSpPr txBox="1">
            <a:spLocks noGrp="1"/>
          </p:cNvSpPr>
          <p:nvPr>
            <p:ph type="ctrTitle"/>
          </p:nvPr>
        </p:nvSpPr>
        <p:spPr>
          <a:xfrm>
            <a:off x="882000" y="435600"/>
            <a:ext cx="73584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1">
  <p:cSld name="CUSTOM_20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9"/>
          <p:cNvSpPr>
            <a:spLocks noGrp="1"/>
          </p:cNvSpPr>
          <p:nvPr>
            <p:ph type="pic" idx="2"/>
          </p:nvPr>
        </p:nvSpPr>
        <p:spPr>
          <a:xfrm>
            <a:off x="392400" y="1580400"/>
            <a:ext cx="1947600" cy="170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99"/>
          <p:cNvSpPr txBox="1">
            <a:spLocks noGrp="1"/>
          </p:cNvSpPr>
          <p:nvPr>
            <p:ph type="body" idx="1"/>
          </p:nvPr>
        </p:nvSpPr>
        <p:spPr>
          <a:xfrm>
            <a:off x="399600" y="402373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1" name="Google Shape;1101;p99"/>
          <p:cNvSpPr txBox="1">
            <a:spLocks noGrp="1"/>
          </p:cNvSpPr>
          <p:nvPr>
            <p:ph type="subTitle" idx="3"/>
          </p:nvPr>
        </p:nvSpPr>
        <p:spPr>
          <a:xfrm>
            <a:off x="399600" y="347871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02" name="Google Shape;1102;p99"/>
          <p:cNvSpPr/>
          <p:nvPr/>
        </p:nvSpPr>
        <p:spPr>
          <a:xfrm>
            <a:off x="393500" y="4687850"/>
            <a:ext cx="19461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9"/>
          <p:cNvSpPr>
            <a:spLocks noGrp="1"/>
          </p:cNvSpPr>
          <p:nvPr>
            <p:ph type="pic" idx="4"/>
          </p:nvPr>
        </p:nvSpPr>
        <p:spPr>
          <a:xfrm>
            <a:off x="2527200" y="1580400"/>
            <a:ext cx="1947600" cy="170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4" name="Google Shape;1104;p99"/>
          <p:cNvSpPr txBox="1">
            <a:spLocks noGrp="1"/>
          </p:cNvSpPr>
          <p:nvPr>
            <p:ph type="body" idx="5"/>
          </p:nvPr>
        </p:nvSpPr>
        <p:spPr>
          <a:xfrm>
            <a:off x="2534400" y="402373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5" name="Google Shape;1105;p99"/>
          <p:cNvSpPr txBox="1">
            <a:spLocks noGrp="1"/>
          </p:cNvSpPr>
          <p:nvPr>
            <p:ph type="subTitle" idx="6"/>
          </p:nvPr>
        </p:nvSpPr>
        <p:spPr>
          <a:xfrm>
            <a:off x="2534400" y="347871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06" name="Google Shape;1106;p99"/>
          <p:cNvSpPr/>
          <p:nvPr/>
        </p:nvSpPr>
        <p:spPr>
          <a:xfrm>
            <a:off x="2528300" y="4687850"/>
            <a:ext cx="1946100" cy="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99"/>
          <p:cNvSpPr>
            <a:spLocks noGrp="1"/>
          </p:cNvSpPr>
          <p:nvPr>
            <p:ph type="pic" idx="7"/>
          </p:nvPr>
        </p:nvSpPr>
        <p:spPr>
          <a:xfrm>
            <a:off x="4658400" y="1580400"/>
            <a:ext cx="1947600" cy="170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8" name="Google Shape;1108;p99"/>
          <p:cNvSpPr txBox="1">
            <a:spLocks noGrp="1"/>
          </p:cNvSpPr>
          <p:nvPr>
            <p:ph type="body" idx="8"/>
          </p:nvPr>
        </p:nvSpPr>
        <p:spPr>
          <a:xfrm>
            <a:off x="4665600" y="402373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9" name="Google Shape;1109;p99"/>
          <p:cNvSpPr txBox="1">
            <a:spLocks noGrp="1"/>
          </p:cNvSpPr>
          <p:nvPr>
            <p:ph type="subTitle" idx="9"/>
          </p:nvPr>
        </p:nvSpPr>
        <p:spPr>
          <a:xfrm>
            <a:off x="4665600" y="347871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10" name="Google Shape;1110;p99"/>
          <p:cNvSpPr/>
          <p:nvPr/>
        </p:nvSpPr>
        <p:spPr>
          <a:xfrm>
            <a:off x="4659500" y="4687850"/>
            <a:ext cx="19461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99"/>
          <p:cNvSpPr>
            <a:spLocks noGrp="1"/>
          </p:cNvSpPr>
          <p:nvPr>
            <p:ph type="pic" idx="13"/>
          </p:nvPr>
        </p:nvSpPr>
        <p:spPr>
          <a:xfrm>
            <a:off x="6789600" y="1580400"/>
            <a:ext cx="1947600" cy="170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99"/>
          <p:cNvSpPr txBox="1">
            <a:spLocks noGrp="1"/>
          </p:cNvSpPr>
          <p:nvPr>
            <p:ph type="body" idx="14"/>
          </p:nvPr>
        </p:nvSpPr>
        <p:spPr>
          <a:xfrm>
            <a:off x="6796800" y="402373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3" name="Google Shape;1113;p99"/>
          <p:cNvSpPr txBox="1">
            <a:spLocks noGrp="1"/>
          </p:cNvSpPr>
          <p:nvPr>
            <p:ph type="subTitle" idx="15"/>
          </p:nvPr>
        </p:nvSpPr>
        <p:spPr>
          <a:xfrm>
            <a:off x="6796800" y="3478713"/>
            <a:ext cx="1947600" cy="47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14" name="Google Shape;1114;p99"/>
          <p:cNvSpPr/>
          <p:nvPr/>
        </p:nvSpPr>
        <p:spPr>
          <a:xfrm>
            <a:off x="6790700" y="4687850"/>
            <a:ext cx="1946100" cy="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99"/>
          <p:cNvSpPr txBox="1">
            <a:spLocks noGrp="1"/>
          </p:cNvSpPr>
          <p:nvPr>
            <p:ph type="ctrTitle"/>
          </p:nvPr>
        </p:nvSpPr>
        <p:spPr>
          <a:xfrm>
            <a:off x="892800" y="532800"/>
            <a:ext cx="73584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2">
  <p:cSld name="CUSTOM_21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00"/>
          <p:cNvSpPr/>
          <p:nvPr/>
        </p:nvSpPr>
        <p:spPr>
          <a:xfrm>
            <a:off x="1534950" y="1824625"/>
            <a:ext cx="2730300" cy="103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00"/>
          <p:cNvSpPr/>
          <p:nvPr/>
        </p:nvSpPr>
        <p:spPr>
          <a:xfrm>
            <a:off x="1534950" y="3228150"/>
            <a:ext cx="2730300" cy="103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00"/>
          <p:cNvSpPr/>
          <p:nvPr/>
        </p:nvSpPr>
        <p:spPr>
          <a:xfrm>
            <a:off x="5421625" y="1824638"/>
            <a:ext cx="2730300" cy="103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00"/>
          <p:cNvSpPr/>
          <p:nvPr/>
        </p:nvSpPr>
        <p:spPr>
          <a:xfrm>
            <a:off x="5421625" y="3228138"/>
            <a:ext cx="2730300" cy="103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00"/>
          <p:cNvSpPr>
            <a:spLocks noGrp="1"/>
          </p:cNvSpPr>
          <p:nvPr>
            <p:ph type="pic" idx="2"/>
          </p:nvPr>
        </p:nvSpPr>
        <p:spPr>
          <a:xfrm>
            <a:off x="968400" y="1785600"/>
            <a:ext cx="1112400" cy="111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2" name="Google Shape;1122;p100"/>
          <p:cNvSpPr/>
          <p:nvPr/>
        </p:nvSpPr>
        <p:spPr>
          <a:xfrm>
            <a:off x="968400" y="1785600"/>
            <a:ext cx="1112400" cy="1112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23" name="Google Shape;1123;p100"/>
          <p:cNvSpPr txBox="1">
            <a:spLocks noGrp="1"/>
          </p:cNvSpPr>
          <p:nvPr>
            <p:ph type="body" idx="1"/>
          </p:nvPr>
        </p:nvSpPr>
        <p:spPr>
          <a:xfrm>
            <a:off x="2196000" y="2383200"/>
            <a:ext cx="19476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4" name="Google Shape;1124;p100"/>
          <p:cNvSpPr txBox="1">
            <a:spLocks noGrp="1"/>
          </p:cNvSpPr>
          <p:nvPr>
            <p:ph type="subTitle" idx="3"/>
          </p:nvPr>
        </p:nvSpPr>
        <p:spPr>
          <a:xfrm>
            <a:off x="2196000" y="1893600"/>
            <a:ext cx="19476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25" name="Google Shape;1125;p100"/>
          <p:cNvSpPr>
            <a:spLocks noGrp="1"/>
          </p:cNvSpPr>
          <p:nvPr>
            <p:ph type="pic" idx="4"/>
          </p:nvPr>
        </p:nvSpPr>
        <p:spPr>
          <a:xfrm>
            <a:off x="4856400" y="1785600"/>
            <a:ext cx="1112400" cy="111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" name="Google Shape;1126;p100"/>
          <p:cNvSpPr/>
          <p:nvPr/>
        </p:nvSpPr>
        <p:spPr>
          <a:xfrm>
            <a:off x="4856400" y="1785600"/>
            <a:ext cx="1112400" cy="1112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27" name="Google Shape;1127;p100"/>
          <p:cNvSpPr txBox="1">
            <a:spLocks noGrp="1"/>
          </p:cNvSpPr>
          <p:nvPr>
            <p:ph type="body" idx="5"/>
          </p:nvPr>
        </p:nvSpPr>
        <p:spPr>
          <a:xfrm>
            <a:off x="6084000" y="2383200"/>
            <a:ext cx="19476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8" name="Google Shape;1128;p100"/>
          <p:cNvSpPr txBox="1">
            <a:spLocks noGrp="1"/>
          </p:cNvSpPr>
          <p:nvPr>
            <p:ph type="subTitle" idx="6"/>
          </p:nvPr>
        </p:nvSpPr>
        <p:spPr>
          <a:xfrm>
            <a:off x="6084000" y="1893600"/>
            <a:ext cx="19476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29" name="Google Shape;1129;p100"/>
          <p:cNvSpPr>
            <a:spLocks noGrp="1"/>
          </p:cNvSpPr>
          <p:nvPr>
            <p:ph type="pic" idx="7"/>
          </p:nvPr>
        </p:nvSpPr>
        <p:spPr>
          <a:xfrm>
            <a:off x="968400" y="3189600"/>
            <a:ext cx="1112400" cy="111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0" name="Google Shape;1130;p100"/>
          <p:cNvSpPr/>
          <p:nvPr/>
        </p:nvSpPr>
        <p:spPr>
          <a:xfrm>
            <a:off x="968400" y="3189600"/>
            <a:ext cx="1112400" cy="1112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1" name="Google Shape;1131;p100"/>
          <p:cNvSpPr txBox="1">
            <a:spLocks noGrp="1"/>
          </p:cNvSpPr>
          <p:nvPr>
            <p:ph type="body" idx="8"/>
          </p:nvPr>
        </p:nvSpPr>
        <p:spPr>
          <a:xfrm>
            <a:off x="2196000" y="3787200"/>
            <a:ext cx="19476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2" name="Google Shape;1132;p100"/>
          <p:cNvSpPr txBox="1">
            <a:spLocks noGrp="1"/>
          </p:cNvSpPr>
          <p:nvPr>
            <p:ph type="subTitle" idx="9"/>
          </p:nvPr>
        </p:nvSpPr>
        <p:spPr>
          <a:xfrm>
            <a:off x="2196000" y="3297600"/>
            <a:ext cx="19476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33" name="Google Shape;1133;p100"/>
          <p:cNvSpPr>
            <a:spLocks noGrp="1"/>
          </p:cNvSpPr>
          <p:nvPr>
            <p:ph type="pic" idx="13"/>
          </p:nvPr>
        </p:nvSpPr>
        <p:spPr>
          <a:xfrm>
            <a:off x="4856400" y="3189600"/>
            <a:ext cx="1112400" cy="111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4" name="Google Shape;1134;p100"/>
          <p:cNvSpPr/>
          <p:nvPr/>
        </p:nvSpPr>
        <p:spPr>
          <a:xfrm>
            <a:off x="4856400" y="3189600"/>
            <a:ext cx="1112400" cy="1112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5" name="Google Shape;1135;p100"/>
          <p:cNvSpPr txBox="1">
            <a:spLocks noGrp="1"/>
          </p:cNvSpPr>
          <p:nvPr>
            <p:ph type="body" idx="14"/>
          </p:nvPr>
        </p:nvSpPr>
        <p:spPr>
          <a:xfrm>
            <a:off x="6084000" y="3787200"/>
            <a:ext cx="1947600" cy="40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6" name="Google Shape;1136;p100"/>
          <p:cNvSpPr txBox="1">
            <a:spLocks noGrp="1"/>
          </p:cNvSpPr>
          <p:nvPr>
            <p:ph type="subTitle" idx="15"/>
          </p:nvPr>
        </p:nvSpPr>
        <p:spPr>
          <a:xfrm>
            <a:off x="6084000" y="3297600"/>
            <a:ext cx="1947600" cy="468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ork Sans Medium"/>
              <a:buNone/>
              <a:defRPr sz="21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37" name="Google Shape;1137;p100"/>
          <p:cNvSpPr txBox="1">
            <a:spLocks noGrp="1"/>
          </p:cNvSpPr>
          <p:nvPr>
            <p:ph type="ctrTitle"/>
          </p:nvPr>
        </p:nvSpPr>
        <p:spPr>
          <a:xfrm>
            <a:off x="882000" y="738000"/>
            <a:ext cx="73584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3">
  <p:cSld name="CUSTOM_22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01"/>
          <p:cNvSpPr/>
          <p:nvPr/>
        </p:nvSpPr>
        <p:spPr>
          <a:xfrm>
            <a:off x="6150" y="-15975"/>
            <a:ext cx="9144000" cy="269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01"/>
          <p:cNvSpPr>
            <a:spLocks noGrp="1"/>
          </p:cNvSpPr>
          <p:nvPr>
            <p:ph type="pic" idx="2"/>
          </p:nvPr>
        </p:nvSpPr>
        <p:spPr>
          <a:xfrm>
            <a:off x="381600" y="1173600"/>
            <a:ext cx="2012400" cy="267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101"/>
          <p:cNvSpPr/>
          <p:nvPr/>
        </p:nvSpPr>
        <p:spPr>
          <a:xfrm>
            <a:off x="380325" y="1085850"/>
            <a:ext cx="20118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01"/>
          <p:cNvSpPr txBox="1">
            <a:spLocks noGrp="1"/>
          </p:cNvSpPr>
          <p:nvPr>
            <p:ph type="body" idx="1"/>
          </p:nvPr>
        </p:nvSpPr>
        <p:spPr>
          <a:xfrm>
            <a:off x="402300" y="4472629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3" name="Google Shape;1143;p101"/>
          <p:cNvSpPr txBox="1">
            <a:spLocks noGrp="1"/>
          </p:cNvSpPr>
          <p:nvPr>
            <p:ph type="subTitle" idx="3"/>
          </p:nvPr>
        </p:nvSpPr>
        <p:spPr>
          <a:xfrm>
            <a:off x="402300" y="3963900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44" name="Google Shape;1144;p101"/>
          <p:cNvSpPr>
            <a:spLocks noGrp="1"/>
          </p:cNvSpPr>
          <p:nvPr>
            <p:ph type="pic" idx="4"/>
          </p:nvPr>
        </p:nvSpPr>
        <p:spPr>
          <a:xfrm>
            <a:off x="2528475" y="1174950"/>
            <a:ext cx="2012400" cy="267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01"/>
          <p:cNvSpPr/>
          <p:nvPr/>
        </p:nvSpPr>
        <p:spPr>
          <a:xfrm>
            <a:off x="2527200" y="1087200"/>
            <a:ext cx="20118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01"/>
          <p:cNvSpPr txBox="1">
            <a:spLocks noGrp="1"/>
          </p:cNvSpPr>
          <p:nvPr>
            <p:ph type="body" idx="5"/>
          </p:nvPr>
        </p:nvSpPr>
        <p:spPr>
          <a:xfrm>
            <a:off x="2549175" y="4474219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7" name="Google Shape;1147;p101"/>
          <p:cNvSpPr txBox="1">
            <a:spLocks noGrp="1"/>
          </p:cNvSpPr>
          <p:nvPr>
            <p:ph type="subTitle" idx="6"/>
          </p:nvPr>
        </p:nvSpPr>
        <p:spPr>
          <a:xfrm>
            <a:off x="2549175" y="3965490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48" name="Google Shape;1148;p101"/>
          <p:cNvSpPr>
            <a:spLocks noGrp="1"/>
          </p:cNvSpPr>
          <p:nvPr>
            <p:ph type="pic" idx="7"/>
          </p:nvPr>
        </p:nvSpPr>
        <p:spPr>
          <a:xfrm>
            <a:off x="4648875" y="1174950"/>
            <a:ext cx="2012400" cy="267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9" name="Google Shape;1149;p101"/>
          <p:cNvSpPr/>
          <p:nvPr/>
        </p:nvSpPr>
        <p:spPr>
          <a:xfrm>
            <a:off x="4647600" y="1087200"/>
            <a:ext cx="20118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01"/>
          <p:cNvSpPr txBox="1">
            <a:spLocks noGrp="1"/>
          </p:cNvSpPr>
          <p:nvPr>
            <p:ph type="body" idx="8"/>
          </p:nvPr>
        </p:nvSpPr>
        <p:spPr>
          <a:xfrm>
            <a:off x="4669575" y="4474219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51" name="Google Shape;1151;p101"/>
          <p:cNvSpPr txBox="1">
            <a:spLocks noGrp="1"/>
          </p:cNvSpPr>
          <p:nvPr>
            <p:ph type="subTitle" idx="9"/>
          </p:nvPr>
        </p:nvSpPr>
        <p:spPr>
          <a:xfrm>
            <a:off x="4669575" y="3965490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52" name="Google Shape;1152;p101"/>
          <p:cNvSpPr>
            <a:spLocks noGrp="1"/>
          </p:cNvSpPr>
          <p:nvPr>
            <p:ph type="pic" idx="13"/>
          </p:nvPr>
        </p:nvSpPr>
        <p:spPr>
          <a:xfrm>
            <a:off x="6765675" y="1174950"/>
            <a:ext cx="2012400" cy="267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53" name="Google Shape;1153;p101"/>
          <p:cNvSpPr/>
          <p:nvPr/>
        </p:nvSpPr>
        <p:spPr>
          <a:xfrm>
            <a:off x="6764400" y="1087200"/>
            <a:ext cx="20118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01"/>
          <p:cNvSpPr txBox="1">
            <a:spLocks noGrp="1"/>
          </p:cNvSpPr>
          <p:nvPr>
            <p:ph type="body" idx="14"/>
          </p:nvPr>
        </p:nvSpPr>
        <p:spPr>
          <a:xfrm>
            <a:off x="6786375" y="4474219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55" name="Google Shape;1155;p101"/>
          <p:cNvSpPr txBox="1">
            <a:spLocks noGrp="1"/>
          </p:cNvSpPr>
          <p:nvPr>
            <p:ph type="subTitle" idx="15"/>
          </p:nvPr>
        </p:nvSpPr>
        <p:spPr>
          <a:xfrm>
            <a:off x="6786375" y="3965490"/>
            <a:ext cx="2012400" cy="441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 Medium"/>
              <a:buNone/>
              <a:defRPr sz="21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56" name="Google Shape;1156;p101"/>
          <p:cNvSpPr txBox="1">
            <a:spLocks noGrp="1"/>
          </p:cNvSpPr>
          <p:nvPr>
            <p:ph type="ctrTitle"/>
          </p:nvPr>
        </p:nvSpPr>
        <p:spPr>
          <a:xfrm>
            <a:off x="345825" y="265275"/>
            <a:ext cx="84303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1">
  <p:cSld name="CUSTOM_22_1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02"/>
          <p:cNvSpPr txBox="1">
            <a:spLocks noGrp="1"/>
          </p:cNvSpPr>
          <p:nvPr>
            <p:ph type="title"/>
          </p:nvPr>
        </p:nvSpPr>
        <p:spPr>
          <a:xfrm>
            <a:off x="350325" y="2288275"/>
            <a:ext cx="4290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102"/>
          <p:cNvSpPr/>
          <p:nvPr/>
        </p:nvSpPr>
        <p:spPr>
          <a:xfrm>
            <a:off x="5394250" y="6859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0" name="Google Shape;1160;p102"/>
          <p:cNvSpPr txBox="1">
            <a:spLocks noGrp="1"/>
          </p:cNvSpPr>
          <p:nvPr>
            <p:ph type="body" idx="1"/>
          </p:nvPr>
        </p:nvSpPr>
        <p:spPr>
          <a:xfrm>
            <a:off x="6029100" y="567300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61" name="Google Shape;1161;p102"/>
          <p:cNvSpPr/>
          <p:nvPr/>
        </p:nvSpPr>
        <p:spPr>
          <a:xfrm>
            <a:off x="5394300" y="179517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2" name="Google Shape;1162;p102"/>
          <p:cNvSpPr txBox="1">
            <a:spLocks noGrp="1"/>
          </p:cNvSpPr>
          <p:nvPr>
            <p:ph type="body" idx="2"/>
          </p:nvPr>
        </p:nvSpPr>
        <p:spPr>
          <a:xfrm>
            <a:off x="6029132" y="1676528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63" name="Google Shape;1163;p102"/>
          <p:cNvSpPr/>
          <p:nvPr/>
        </p:nvSpPr>
        <p:spPr>
          <a:xfrm>
            <a:off x="5394350" y="2904388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4" name="Google Shape;1164;p102"/>
          <p:cNvSpPr txBox="1">
            <a:spLocks noGrp="1"/>
          </p:cNvSpPr>
          <p:nvPr>
            <p:ph type="body" idx="3"/>
          </p:nvPr>
        </p:nvSpPr>
        <p:spPr>
          <a:xfrm>
            <a:off x="6029163" y="2785744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65" name="Google Shape;1165;p102"/>
          <p:cNvSpPr/>
          <p:nvPr/>
        </p:nvSpPr>
        <p:spPr>
          <a:xfrm>
            <a:off x="5394250" y="4013613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6" name="Google Shape;1166;p102"/>
          <p:cNvSpPr txBox="1">
            <a:spLocks noGrp="1"/>
          </p:cNvSpPr>
          <p:nvPr>
            <p:ph type="body" idx="4"/>
          </p:nvPr>
        </p:nvSpPr>
        <p:spPr>
          <a:xfrm>
            <a:off x="6029100" y="3894973"/>
            <a:ext cx="2592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67" name="Google Shape;1167;p102"/>
          <p:cNvSpPr txBox="1">
            <a:spLocks noGrp="1"/>
          </p:cNvSpPr>
          <p:nvPr>
            <p:ph type="subTitle" idx="5"/>
          </p:nvPr>
        </p:nvSpPr>
        <p:spPr>
          <a:xfrm>
            <a:off x="5450350" y="7509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68" name="Google Shape;1168;p102"/>
          <p:cNvSpPr txBox="1">
            <a:spLocks noGrp="1"/>
          </p:cNvSpPr>
          <p:nvPr>
            <p:ph type="subTitle" idx="6"/>
          </p:nvPr>
        </p:nvSpPr>
        <p:spPr>
          <a:xfrm>
            <a:off x="5450450" y="186012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69" name="Google Shape;1169;p102"/>
          <p:cNvSpPr txBox="1">
            <a:spLocks noGrp="1"/>
          </p:cNvSpPr>
          <p:nvPr>
            <p:ph type="subTitle" idx="7"/>
          </p:nvPr>
        </p:nvSpPr>
        <p:spPr>
          <a:xfrm>
            <a:off x="5450350" y="29693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70" name="Google Shape;1170;p102"/>
          <p:cNvSpPr txBox="1">
            <a:spLocks noGrp="1"/>
          </p:cNvSpPr>
          <p:nvPr>
            <p:ph type="subTitle" idx="8"/>
          </p:nvPr>
        </p:nvSpPr>
        <p:spPr>
          <a:xfrm>
            <a:off x="5450450" y="4078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2">
  <p:cSld name="CUSTOM_23_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03"/>
          <p:cNvSpPr txBox="1">
            <a:spLocks noGrp="1"/>
          </p:cNvSpPr>
          <p:nvPr>
            <p:ph type="title"/>
          </p:nvPr>
        </p:nvSpPr>
        <p:spPr>
          <a:xfrm>
            <a:off x="350325" y="2288275"/>
            <a:ext cx="4290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103"/>
          <p:cNvSpPr/>
          <p:nvPr/>
        </p:nvSpPr>
        <p:spPr>
          <a:xfrm>
            <a:off x="5391475" y="410375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4" name="Google Shape;1174;p103"/>
          <p:cNvSpPr/>
          <p:nvPr/>
        </p:nvSpPr>
        <p:spPr>
          <a:xfrm>
            <a:off x="5391475" y="1519588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5" name="Google Shape;1175;p103"/>
          <p:cNvSpPr/>
          <p:nvPr/>
        </p:nvSpPr>
        <p:spPr>
          <a:xfrm>
            <a:off x="5391475" y="2628800"/>
            <a:ext cx="33600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6" name="Google Shape;1176;p103"/>
          <p:cNvSpPr/>
          <p:nvPr/>
        </p:nvSpPr>
        <p:spPr>
          <a:xfrm>
            <a:off x="5391475" y="3738050"/>
            <a:ext cx="3360000" cy="995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7" name="Google Shape;1177;p103"/>
          <p:cNvSpPr/>
          <p:nvPr/>
        </p:nvSpPr>
        <p:spPr>
          <a:xfrm>
            <a:off x="5621975" y="6811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8" name="Google Shape;1178;p103"/>
          <p:cNvSpPr txBox="1">
            <a:spLocks noGrp="1"/>
          </p:cNvSpPr>
          <p:nvPr>
            <p:ph type="body" idx="1"/>
          </p:nvPr>
        </p:nvSpPr>
        <p:spPr>
          <a:xfrm>
            <a:off x="6234687" y="567300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103"/>
          <p:cNvSpPr/>
          <p:nvPr/>
        </p:nvSpPr>
        <p:spPr>
          <a:xfrm>
            <a:off x="5609075" y="17855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0" name="Google Shape;1180;p103"/>
          <p:cNvSpPr txBox="1">
            <a:spLocks noGrp="1"/>
          </p:cNvSpPr>
          <p:nvPr>
            <p:ph type="body" idx="2"/>
          </p:nvPr>
        </p:nvSpPr>
        <p:spPr>
          <a:xfrm>
            <a:off x="6227450" y="1671704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1" name="Google Shape;1181;p103"/>
          <p:cNvSpPr/>
          <p:nvPr/>
        </p:nvSpPr>
        <p:spPr>
          <a:xfrm>
            <a:off x="5609075" y="28941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2" name="Google Shape;1182;p103"/>
          <p:cNvSpPr txBox="1">
            <a:spLocks noGrp="1"/>
          </p:cNvSpPr>
          <p:nvPr>
            <p:ph type="body" idx="3"/>
          </p:nvPr>
        </p:nvSpPr>
        <p:spPr>
          <a:xfrm>
            <a:off x="6227450" y="2780333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103"/>
          <p:cNvSpPr/>
          <p:nvPr/>
        </p:nvSpPr>
        <p:spPr>
          <a:xfrm>
            <a:off x="5609075" y="4003963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4" name="Google Shape;1184;p103"/>
          <p:cNvSpPr txBox="1">
            <a:spLocks noGrp="1"/>
          </p:cNvSpPr>
          <p:nvPr>
            <p:ph type="body" idx="4"/>
          </p:nvPr>
        </p:nvSpPr>
        <p:spPr>
          <a:xfrm>
            <a:off x="6227450" y="3890150"/>
            <a:ext cx="2291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5" name="Google Shape;1185;p103"/>
          <p:cNvSpPr txBox="1">
            <a:spLocks noGrp="1"/>
          </p:cNvSpPr>
          <p:nvPr>
            <p:ph type="subTitle" idx="5"/>
          </p:nvPr>
        </p:nvSpPr>
        <p:spPr>
          <a:xfrm>
            <a:off x="5678075" y="7509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86" name="Google Shape;1186;p103"/>
          <p:cNvSpPr txBox="1">
            <a:spLocks noGrp="1"/>
          </p:cNvSpPr>
          <p:nvPr>
            <p:ph type="subTitle" idx="6"/>
          </p:nvPr>
        </p:nvSpPr>
        <p:spPr>
          <a:xfrm>
            <a:off x="5665175" y="18552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87" name="Google Shape;1187;p103"/>
          <p:cNvSpPr txBox="1">
            <a:spLocks noGrp="1"/>
          </p:cNvSpPr>
          <p:nvPr>
            <p:ph type="subTitle" idx="7"/>
          </p:nvPr>
        </p:nvSpPr>
        <p:spPr>
          <a:xfrm>
            <a:off x="5665175" y="296451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188" name="Google Shape;1188;p103"/>
          <p:cNvSpPr txBox="1">
            <a:spLocks noGrp="1"/>
          </p:cNvSpPr>
          <p:nvPr>
            <p:ph type="subTitle" idx="8"/>
          </p:nvPr>
        </p:nvSpPr>
        <p:spPr>
          <a:xfrm>
            <a:off x="5665175" y="40736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1">
  <p:cSld name="CUSTOM_24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04"/>
          <p:cNvSpPr txBox="1">
            <a:spLocks noGrp="1"/>
          </p:cNvSpPr>
          <p:nvPr>
            <p:ph type="title"/>
          </p:nvPr>
        </p:nvSpPr>
        <p:spPr>
          <a:xfrm>
            <a:off x="902250" y="383275"/>
            <a:ext cx="71541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04"/>
          <p:cNvSpPr/>
          <p:nvPr/>
        </p:nvSpPr>
        <p:spPr>
          <a:xfrm>
            <a:off x="3001650" y="1451875"/>
            <a:ext cx="3140700" cy="995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2" name="Google Shape;1192;p104"/>
          <p:cNvSpPr/>
          <p:nvPr/>
        </p:nvSpPr>
        <p:spPr>
          <a:xfrm>
            <a:off x="3001650" y="2561088"/>
            <a:ext cx="3140700" cy="9951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3" name="Google Shape;1193;p104"/>
          <p:cNvSpPr/>
          <p:nvPr/>
        </p:nvSpPr>
        <p:spPr>
          <a:xfrm>
            <a:off x="3001650" y="3670300"/>
            <a:ext cx="3140700" cy="995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4" name="Google Shape;1194;p104"/>
          <p:cNvSpPr/>
          <p:nvPr/>
        </p:nvSpPr>
        <p:spPr>
          <a:xfrm>
            <a:off x="3157575" y="17226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5" name="Google Shape;1195;p104"/>
          <p:cNvSpPr txBox="1">
            <a:spLocks noGrp="1"/>
          </p:cNvSpPr>
          <p:nvPr>
            <p:ph type="body" idx="1"/>
          </p:nvPr>
        </p:nvSpPr>
        <p:spPr>
          <a:xfrm>
            <a:off x="3683126" y="1608800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6" name="Google Shape;1196;p104"/>
          <p:cNvSpPr/>
          <p:nvPr/>
        </p:nvSpPr>
        <p:spPr>
          <a:xfrm>
            <a:off x="3144675" y="28270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7" name="Google Shape;1197;p104"/>
          <p:cNvSpPr txBox="1">
            <a:spLocks noGrp="1"/>
          </p:cNvSpPr>
          <p:nvPr>
            <p:ph type="body" idx="2"/>
          </p:nvPr>
        </p:nvSpPr>
        <p:spPr>
          <a:xfrm>
            <a:off x="3675850" y="2713200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8" name="Google Shape;1198;p104"/>
          <p:cNvSpPr/>
          <p:nvPr/>
        </p:nvSpPr>
        <p:spPr>
          <a:xfrm>
            <a:off x="3144675" y="39356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9" name="Google Shape;1199;p104"/>
          <p:cNvSpPr txBox="1">
            <a:spLocks noGrp="1"/>
          </p:cNvSpPr>
          <p:nvPr>
            <p:ph type="body" idx="3"/>
          </p:nvPr>
        </p:nvSpPr>
        <p:spPr>
          <a:xfrm>
            <a:off x="3675850" y="3821825"/>
            <a:ext cx="23031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0" name="Google Shape;1200;p104"/>
          <p:cNvSpPr txBox="1">
            <a:spLocks noGrp="1"/>
          </p:cNvSpPr>
          <p:nvPr>
            <p:ph type="subTitle" idx="4"/>
          </p:nvPr>
        </p:nvSpPr>
        <p:spPr>
          <a:xfrm>
            <a:off x="3213675" y="1787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01" name="Google Shape;1201;p104"/>
          <p:cNvSpPr txBox="1">
            <a:spLocks noGrp="1"/>
          </p:cNvSpPr>
          <p:nvPr>
            <p:ph type="subTitle" idx="5"/>
          </p:nvPr>
        </p:nvSpPr>
        <p:spPr>
          <a:xfrm>
            <a:off x="3200775" y="2896788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02" name="Google Shape;1202;p104"/>
          <p:cNvSpPr txBox="1">
            <a:spLocks noGrp="1"/>
          </p:cNvSpPr>
          <p:nvPr>
            <p:ph type="subTitle" idx="6"/>
          </p:nvPr>
        </p:nvSpPr>
        <p:spPr>
          <a:xfrm>
            <a:off x="3200775" y="400601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03" name="Google Shape;1203;p104"/>
          <p:cNvSpPr/>
          <p:nvPr/>
        </p:nvSpPr>
        <p:spPr>
          <a:xfrm>
            <a:off x="0" y="1451850"/>
            <a:ext cx="341400" cy="32136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4" name="Google Shape;1204;p104"/>
          <p:cNvSpPr/>
          <p:nvPr/>
        </p:nvSpPr>
        <p:spPr>
          <a:xfrm>
            <a:off x="8802600" y="1451850"/>
            <a:ext cx="341400" cy="32136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2">
  <p:cSld name="CUSTOM_25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05"/>
          <p:cNvSpPr txBox="1">
            <a:spLocks noGrp="1"/>
          </p:cNvSpPr>
          <p:nvPr>
            <p:ph type="title"/>
          </p:nvPr>
        </p:nvSpPr>
        <p:spPr>
          <a:xfrm>
            <a:off x="435325" y="2288275"/>
            <a:ext cx="39075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105"/>
          <p:cNvSpPr/>
          <p:nvPr/>
        </p:nvSpPr>
        <p:spPr>
          <a:xfrm>
            <a:off x="4950175" y="47142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8" name="Google Shape;1208;p105"/>
          <p:cNvSpPr/>
          <p:nvPr/>
        </p:nvSpPr>
        <p:spPr>
          <a:xfrm>
            <a:off x="5141737" y="8116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9" name="Google Shape;1209;p105"/>
          <p:cNvSpPr txBox="1">
            <a:spLocks noGrp="1"/>
          </p:cNvSpPr>
          <p:nvPr>
            <p:ph type="body" idx="1"/>
          </p:nvPr>
        </p:nvSpPr>
        <p:spPr>
          <a:xfrm>
            <a:off x="5932775" y="64047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0" name="Google Shape;1210;p105"/>
          <p:cNvSpPr/>
          <p:nvPr/>
        </p:nvSpPr>
        <p:spPr>
          <a:xfrm>
            <a:off x="4950175" y="1952900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1" name="Google Shape;1211;p105"/>
          <p:cNvSpPr/>
          <p:nvPr/>
        </p:nvSpPr>
        <p:spPr>
          <a:xfrm>
            <a:off x="5141737" y="2293100"/>
            <a:ext cx="565800" cy="565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2" name="Google Shape;1212;p105"/>
          <p:cNvSpPr txBox="1">
            <a:spLocks noGrp="1"/>
          </p:cNvSpPr>
          <p:nvPr>
            <p:ph type="body" idx="2"/>
          </p:nvPr>
        </p:nvSpPr>
        <p:spPr>
          <a:xfrm>
            <a:off x="5932775" y="2121950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3" name="Google Shape;1213;p105"/>
          <p:cNvSpPr/>
          <p:nvPr/>
        </p:nvSpPr>
        <p:spPr>
          <a:xfrm>
            <a:off x="4950175" y="343437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4" name="Google Shape;1214;p105"/>
          <p:cNvSpPr/>
          <p:nvPr/>
        </p:nvSpPr>
        <p:spPr>
          <a:xfrm>
            <a:off x="5141737" y="377457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5" name="Google Shape;1215;p105"/>
          <p:cNvSpPr txBox="1">
            <a:spLocks noGrp="1"/>
          </p:cNvSpPr>
          <p:nvPr>
            <p:ph type="body" idx="3"/>
          </p:nvPr>
        </p:nvSpPr>
        <p:spPr>
          <a:xfrm>
            <a:off x="5932775" y="360342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6" name="Google Shape;1216;p105"/>
          <p:cNvSpPr txBox="1">
            <a:spLocks noGrp="1"/>
          </p:cNvSpPr>
          <p:nvPr>
            <p:ph type="subTitle" idx="4"/>
          </p:nvPr>
        </p:nvSpPr>
        <p:spPr>
          <a:xfrm>
            <a:off x="5253925" y="9326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17" name="Google Shape;1217;p105"/>
          <p:cNvSpPr txBox="1">
            <a:spLocks noGrp="1"/>
          </p:cNvSpPr>
          <p:nvPr>
            <p:ph type="subTitle" idx="5"/>
          </p:nvPr>
        </p:nvSpPr>
        <p:spPr>
          <a:xfrm>
            <a:off x="5253925" y="24141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18" name="Google Shape;1218;p105"/>
          <p:cNvSpPr txBox="1">
            <a:spLocks noGrp="1"/>
          </p:cNvSpPr>
          <p:nvPr>
            <p:ph type="subTitle" idx="6"/>
          </p:nvPr>
        </p:nvSpPr>
        <p:spPr>
          <a:xfrm>
            <a:off x="5253925" y="390511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19" name="Google Shape;1219;p105"/>
          <p:cNvSpPr/>
          <p:nvPr/>
        </p:nvSpPr>
        <p:spPr>
          <a:xfrm>
            <a:off x="9019180" y="471425"/>
            <a:ext cx="125100" cy="12462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0" name="Google Shape;1220;p105"/>
          <p:cNvSpPr/>
          <p:nvPr/>
        </p:nvSpPr>
        <p:spPr>
          <a:xfrm>
            <a:off x="9018975" y="1952900"/>
            <a:ext cx="125100" cy="12462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1" name="Google Shape;1221;p105"/>
          <p:cNvSpPr/>
          <p:nvPr/>
        </p:nvSpPr>
        <p:spPr>
          <a:xfrm>
            <a:off x="9018975" y="3434375"/>
            <a:ext cx="125100" cy="12462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" type="blank">
  <p:cSld name="BLANK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4"/>
          <p:cNvSpPr/>
          <p:nvPr/>
        </p:nvSpPr>
        <p:spPr>
          <a:xfrm rot="5400000">
            <a:off x="2008350" y="-95062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 rot="5400000">
            <a:off x="2008350" y="3973950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 rot="5400000">
            <a:off x="4521900" y="-95062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 rot="5400000">
            <a:off x="4522800" y="3973950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5400000">
            <a:off x="7035450" y="-95062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000">
            <a:off x="7036350" y="3973950"/>
            <a:ext cx="100200" cy="22389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ctrTitle"/>
          </p:nvPr>
        </p:nvSpPr>
        <p:spPr>
          <a:xfrm>
            <a:off x="941400" y="223450"/>
            <a:ext cx="7264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"/>
          </p:nvPr>
        </p:nvSpPr>
        <p:spPr>
          <a:xfrm>
            <a:off x="9432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9423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3"/>
          </p:nvPr>
        </p:nvSpPr>
        <p:spPr>
          <a:xfrm>
            <a:off x="34560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4"/>
          </p:nvPr>
        </p:nvSpPr>
        <p:spPr>
          <a:xfrm>
            <a:off x="34560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5"/>
          </p:nvPr>
        </p:nvSpPr>
        <p:spPr>
          <a:xfrm>
            <a:off x="59688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SemiBold"/>
              <a:buNone/>
              <a:defRPr sz="14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6"/>
          </p:nvPr>
        </p:nvSpPr>
        <p:spPr>
          <a:xfrm>
            <a:off x="59688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1">
  <p:cSld name="CUSTOM_26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06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06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5" name="Google Shape;1225;p106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6" name="Google Shape;1226;p106"/>
          <p:cNvSpPr txBox="1">
            <a:spLocks noGrp="1"/>
          </p:cNvSpPr>
          <p:nvPr>
            <p:ph type="body" idx="1"/>
          </p:nvPr>
        </p:nvSpPr>
        <p:spPr>
          <a:xfrm>
            <a:off x="1536513" y="29309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06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8" name="Google Shape;1228;p106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9" name="Google Shape;1229;p106"/>
          <p:cNvSpPr txBox="1">
            <a:spLocks noGrp="1"/>
          </p:cNvSpPr>
          <p:nvPr>
            <p:ph type="body" idx="2"/>
          </p:nvPr>
        </p:nvSpPr>
        <p:spPr>
          <a:xfrm>
            <a:off x="5047088" y="29309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0" name="Google Shape;1230;p106"/>
          <p:cNvSpPr txBox="1">
            <a:spLocks noGrp="1"/>
          </p:cNvSpPr>
          <p:nvPr>
            <p:ph type="subTitle" idx="3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31" name="Google Shape;1231;p106"/>
          <p:cNvSpPr txBox="1">
            <a:spLocks noGrp="1"/>
          </p:cNvSpPr>
          <p:nvPr>
            <p:ph type="subTitle" idx="4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32" name="Google Shape;1232;p106"/>
          <p:cNvSpPr/>
          <p:nvPr/>
        </p:nvSpPr>
        <p:spPr>
          <a:xfrm rot="5400000">
            <a:off x="2749693" y="3656550"/>
            <a:ext cx="125100" cy="2848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3" name="Google Shape;1233;p106"/>
          <p:cNvSpPr/>
          <p:nvPr/>
        </p:nvSpPr>
        <p:spPr>
          <a:xfrm rot="5400000">
            <a:off x="6264743" y="3656550"/>
            <a:ext cx="125100" cy="2848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2">
  <p:cSld name="CUSTOM_27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07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6" name="Google Shape;1236;p107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7" name="Google Shape;1237;p107"/>
          <p:cNvSpPr txBox="1">
            <a:spLocks noGrp="1"/>
          </p:cNvSpPr>
          <p:nvPr>
            <p:ph type="body" idx="1"/>
          </p:nvPr>
        </p:nvSpPr>
        <p:spPr>
          <a:xfrm>
            <a:off x="1541551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8" name="Google Shape;1238;p107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9" name="Google Shape;1239;p107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0" name="Google Shape;1240;p107"/>
          <p:cNvSpPr txBox="1">
            <a:spLocks noGrp="1"/>
          </p:cNvSpPr>
          <p:nvPr>
            <p:ph type="body" idx="2"/>
          </p:nvPr>
        </p:nvSpPr>
        <p:spPr>
          <a:xfrm>
            <a:off x="5052126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1" name="Google Shape;1241;p107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07"/>
          <p:cNvSpPr txBox="1">
            <a:spLocks noGrp="1"/>
          </p:cNvSpPr>
          <p:nvPr>
            <p:ph type="subTitle" idx="3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43" name="Google Shape;1243;p107"/>
          <p:cNvSpPr txBox="1">
            <a:spLocks noGrp="1"/>
          </p:cNvSpPr>
          <p:nvPr>
            <p:ph type="subTitle" idx="4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44" name="Google Shape;1244;p107"/>
          <p:cNvSpPr/>
          <p:nvPr/>
        </p:nvSpPr>
        <p:spPr>
          <a:xfrm rot="5400000">
            <a:off x="-213825" y="2975225"/>
            <a:ext cx="995100" cy="5952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5" name="Google Shape;1245;p107"/>
          <p:cNvSpPr/>
          <p:nvPr/>
        </p:nvSpPr>
        <p:spPr>
          <a:xfrm rot="5400000">
            <a:off x="8362800" y="2989450"/>
            <a:ext cx="995100" cy="5952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1">
  <p:cSld name="CUSTOM_28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8"/>
          <p:cNvSpPr/>
          <p:nvPr/>
        </p:nvSpPr>
        <p:spPr>
          <a:xfrm>
            <a:off x="6945300" y="0"/>
            <a:ext cx="219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48" name="Google Shape;1248;p108"/>
          <p:cNvSpPr/>
          <p:nvPr/>
        </p:nvSpPr>
        <p:spPr>
          <a:xfrm>
            <a:off x="4902600" y="2628825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9" name="Google Shape;1249;p108"/>
          <p:cNvSpPr txBox="1">
            <a:spLocks noGrp="1"/>
          </p:cNvSpPr>
          <p:nvPr>
            <p:ph type="title"/>
          </p:nvPr>
        </p:nvSpPr>
        <p:spPr>
          <a:xfrm>
            <a:off x="723225" y="2288275"/>
            <a:ext cx="3516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08"/>
          <p:cNvSpPr/>
          <p:nvPr/>
        </p:nvSpPr>
        <p:spPr>
          <a:xfrm>
            <a:off x="4902600" y="410375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1" name="Google Shape;1251;p108"/>
          <p:cNvSpPr/>
          <p:nvPr/>
        </p:nvSpPr>
        <p:spPr>
          <a:xfrm>
            <a:off x="4902600" y="1519588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2" name="Google Shape;1252;p108"/>
          <p:cNvSpPr/>
          <p:nvPr/>
        </p:nvSpPr>
        <p:spPr>
          <a:xfrm>
            <a:off x="4902600" y="3738050"/>
            <a:ext cx="3358800" cy="995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3" name="Google Shape;1253;p108"/>
          <p:cNvSpPr/>
          <p:nvPr/>
        </p:nvSpPr>
        <p:spPr>
          <a:xfrm>
            <a:off x="5058525" y="6811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4" name="Google Shape;1254;p108"/>
          <p:cNvSpPr txBox="1">
            <a:spLocks noGrp="1"/>
          </p:cNvSpPr>
          <p:nvPr>
            <p:ph type="body" idx="1"/>
          </p:nvPr>
        </p:nvSpPr>
        <p:spPr>
          <a:xfrm>
            <a:off x="5697100" y="564300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5" name="Google Shape;1255;p108"/>
          <p:cNvSpPr/>
          <p:nvPr/>
        </p:nvSpPr>
        <p:spPr>
          <a:xfrm>
            <a:off x="5045625" y="1785525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6" name="Google Shape;1256;p108"/>
          <p:cNvSpPr txBox="1">
            <a:spLocks noGrp="1"/>
          </p:cNvSpPr>
          <p:nvPr>
            <p:ph type="body" idx="2"/>
          </p:nvPr>
        </p:nvSpPr>
        <p:spPr>
          <a:xfrm>
            <a:off x="5697100" y="1668703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7" name="Google Shape;1257;p108"/>
          <p:cNvSpPr/>
          <p:nvPr/>
        </p:nvSpPr>
        <p:spPr>
          <a:xfrm>
            <a:off x="5045625" y="2894150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8" name="Google Shape;1258;p108"/>
          <p:cNvSpPr txBox="1">
            <a:spLocks noGrp="1"/>
          </p:cNvSpPr>
          <p:nvPr>
            <p:ph type="body" idx="3"/>
          </p:nvPr>
        </p:nvSpPr>
        <p:spPr>
          <a:xfrm>
            <a:off x="5697100" y="2777332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9" name="Google Shape;1259;p108"/>
          <p:cNvSpPr/>
          <p:nvPr/>
        </p:nvSpPr>
        <p:spPr>
          <a:xfrm>
            <a:off x="5045625" y="4003963"/>
            <a:ext cx="453600" cy="453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0" name="Google Shape;1260;p108"/>
          <p:cNvSpPr txBox="1">
            <a:spLocks noGrp="1"/>
          </p:cNvSpPr>
          <p:nvPr>
            <p:ph type="body" idx="4"/>
          </p:nvPr>
        </p:nvSpPr>
        <p:spPr>
          <a:xfrm>
            <a:off x="5697100" y="3887148"/>
            <a:ext cx="2379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1" name="Google Shape;1261;p108"/>
          <p:cNvSpPr txBox="1">
            <a:spLocks noGrp="1"/>
          </p:cNvSpPr>
          <p:nvPr>
            <p:ph type="subTitle" idx="5"/>
          </p:nvPr>
        </p:nvSpPr>
        <p:spPr>
          <a:xfrm>
            <a:off x="5101725" y="1855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62" name="Google Shape;1262;p108"/>
          <p:cNvSpPr txBox="1">
            <a:spLocks noGrp="1"/>
          </p:cNvSpPr>
          <p:nvPr>
            <p:ph type="subTitle" idx="6"/>
          </p:nvPr>
        </p:nvSpPr>
        <p:spPr>
          <a:xfrm>
            <a:off x="5114625" y="296452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63" name="Google Shape;1263;p108"/>
          <p:cNvSpPr txBox="1">
            <a:spLocks noGrp="1"/>
          </p:cNvSpPr>
          <p:nvPr>
            <p:ph type="subTitle" idx="7"/>
          </p:nvPr>
        </p:nvSpPr>
        <p:spPr>
          <a:xfrm>
            <a:off x="5114625" y="7460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64" name="Google Shape;1264;p108"/>
          <p:cNvSpPr txBox="1">
            <a:spLocks noGrp="1"/>
          </p:cNvSpPr>
          <p:nvPr>
            <p:ph type="subTitle" idx="8"/>
          </p:nvPr>
        </p:nvSpPr>
        <p:spPr>
          <a:xfrm>
            <a:off x="5101725" y="40737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2">
  <p:cSld name="CUSTOM_29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9"/>
          <p:cNvSpPr/>
          <p:nvPr/>
        </p:nvSpPr>
        <p:spPr>
          <a:xfrm>
            <a:off x="0" y="3591725"/>
            <a:ext cx="9144000" cy="155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67" name="Google Shape;1267;p109"/>
          <p:cNvSpPr txBox="1">
            <a:spLocks noGrp="1"/>
          </p:cNvSpPr>
          <p:nvPr>
            <p:ph type="title"/>
          </p:nvPr>
        </p:nvSpPr>
        <p:spPr>
          <a:xfrm>
            <a:off x="1399175" y="383275"/>
            <a:ext cx="61602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09"/>
          <p:cNvSpPr/>
          <p:nvPr/>
        </p:nvSpPr>
        <p:spPr>
          <a:xfrm>
            <a:off x="4683025" y="17956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9" name="Google Shape;1269;p109"/>
          <p:cNvSpPr/>
          <p:nvPr/>
        </p:nvSpPr>
        <p:spPr>
          <a:xfrm>
            <a:off x="4863312" y="19822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0" name="Google Shape;1270;p109"/>
          <p:cNvSpPr txBox="1">
            <a:spLocks noGrp="1"/>
          </p:cNvSpPr>
          <p:nvPr>
            <p:ph type="body" idx="1"/>
          </p:nvPr>
        </p:nvSpPr>
        <p:spPr>
          <a:xfrm>
            <a:off x="5559500" y="19428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1" name="Google Shape;1271;p109"/>
          <p:cNvSpPr txBox="1">
            <a:spLocks noGrp="1"/>
          </p:cNvSpPr>
          <p:nvPr>
            <p:ph type="subTitle" idx="2"/>
          </p:nvPr>
        </p:nvSpPr>
        <p:spPr>
          <a:xfrm>
            <a:off x="4975500" y="2103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72" name="Google Shape;1272;p109"/>
          <p:cNvSpPr/>
          <p:nvPr/>
        </p:nvSpPr>
        <p:spPr>
          <a:xfrm>
            <a:off x="4683025" y="30957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3" name="Google Shape;1273;p109"/>
          <p:cNvSpPr/>
          <p:nvPr/>
        </p:nvSpPr>
        <p:spPr>
          <a:xfrm>
            <a:off x="4863312" y="32823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4" name="Google Shape;1274;p109"/>
          <p:cNvSpPr txBox="1">
            <a:spLocks noGrp="1"/>
          </p:cNvSpPr>
          <p:nvPr>
            <p:ph type="subTitle" idx="3"/>
          </p:nvPr>
        </p:nvSpPr>
        <p:spPr>
          <a:xfrm>
            <a:off x="4975500" y="34034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75" name="Google Shape;1275;p109"/>
          <p:cNvSpPr/>
          <p:nvPr/>
        </p:nvSpPr>
        <p:spPr>
          <a:xfrm>
            <a:off x="1399175" y="17956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6" name="Google Shape;1276;p109"/>
          <p:cNvSpPr/>
          <p:nvPr/>
        </p:nvSpPr>
        <p:spPr>
          <a:xfrm>
            <a:off x="1579462" y="19822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7" name="Google Shape;1277;p109"/>
          <p:cNvSpPr txBox="1">
            <a:spLocks noGrp="1"/>
          </p:cNvSpPr>
          <p:nvPr>
            <p:ph type="body" idx="4"/>
          </p:nvPr>
        </p:nvSpPr>
        <p:spPr>
          <a:xfrm>
            <a:off x="2275650" y="19428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8" name="Google Shape;1278;p109"/>
          <p:cNvSpPr/>
          <p:nvPr/>
        </p:nvSpPr>
        <p:spPr>
          <a:xfrm>
            <a:off x="1399175" y="3095750"/>
            <a:ext cx="2876400" cy="939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9" name="Google Shape;1279;p109"/>
          <p:cNvSpPr/>
          <p:nvPr/>
        </p:nvSpPr>
        <p:spPr>
          <a:xfrm>
            <a:off x="1579462" y="328235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0" name="Google Shape;1280;p109"/>
          <p:cNvSpPr txBox="1">
            <a:spLocks noGrp="1"/>
          </p:cNvSpPr>
          <p:nvPr>
            <p:ph type="body" idx="5"/>
          </p:nvPr>
        </p:nvSpPr>
        <p:spPr>
          <a:xfrm>
            <a:off x="2275650" y="32429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1" name="Google Shape;1281;p109"/>
          <p:cNvSpPr txBox="1">
            <a:spLocks noGrp="1"/>
          </p:cNvSpPr>
          <p:nvPr>
            <p:ph type="subTitle" idx="6"/>
          </p:nvPr>
        </p:nvSpPr>
        <p:spPr>
          <a:xfrm>
            <a:off x="1691650" y="21033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82" name="Google Shape;1282;p109"/>
          <p:cNvSpPr txBox="1">
            <a:spLocks noGrp="1"/>
          </p:cNvSpPr>
          <p:nvPr>
            <p:ph type="subTitle" idx="7"/>
          </p:nvPr>
        </p:nvSpPr>
        <p:spPr>
          <a:xfrm>
            <a:off x="1691650" y="340340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83" name="Google Shape;1283;p109"/>
          <p:cNvSpPr txBox="1">
            <a:spLocks noGrp="1"/>
          </p:cNvSpPr>
          <p:nvPr>
            <p:ph type="body" idx="8"/>
          </p:nvPr>
        </p:nvSpPr>
        <p:spPr>
          <a:xfrm>
            <a:off x="5559500" y="3262700"/>
            <a:ext cx="1780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1">
  <p:cSld name="CUSTOM_30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10"/>
          <p:cNvSpPr txBox="1">
            <a:spLocks noGrp="1"/>
          </p:cNvSpPr>
          <p:nvPr>
            <p:ph type="title"/>
          </p:nvPr>
        </p:nvSpPr>
        <p:spPr>
          <a:xfrm>
            <a:off x="4928100" y="578138"/>
            <a:ext cx="31566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10"/>
          <p:cNvSpPr/>
          <p:nvPr/>
        </p:nvSpPr>
        <p:spPr>
          <a:xfrm>
            <a:off x="580288" y="12862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7" name="Google Shape;1287;p110"/>
          <p:cNvSpPr/>
          <p:nvPr/>
        </p:nvSpPr>
        <p:spPr>
          <a:xfrm>
            <a:off x="1726150" y="8250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8" name="Google Shape;1288;p110"/>
          <p:cNvSpPr txBox="1">
            <a:spLocks noGrp="1"/>
          </p:cNvSpPr>
          <p:nvPr>
            <p:ph type="body" idx="1"/>
          </p:nvPr>
        </p:nvSpPr>
        <p:spPr>
          <a:xfrm>
            <a:off x="728838" y="14254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9" name="Google Shape;1289;p110"/>
          <p:cNvSpPr/>
          <p:nvPr/>
        </p:nvSpPr>
        <p:spPr>
          <a:xfrm>
            <a:off x="2907688" y="24263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0" name="Google Shape;1290;p110"/>
          <p:cNvSpPr/>
          <p:nvPr/>
        </p:nvSpPr>
        <p:spPr>
          <a:xfrm>
            <a:off x="4053550" y="19651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1" name="Google Shape;1291;p110"/>
          <p:cNvSpPr txBox="1">
            <a:spLocks noGrp="1"/>
          </p:cNvSpPr>
          <p:nvPr>
            <p:ph type="body" idx="2"/>
          </p:nvPr>
        </p:nvSpPr>
        <p:spPr>
          <a:xfrm>
            <a:off x="3056238" y="25655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2" name="Google Shape;1292;p110"/>
          <p:cNvSpPr/>
          <p:nvPr/>
        </p:nvSpPr>
        <p:spPr>
          <a:xfrm>
            <a:off x="5227188" y="3574750"/>
            <a:ext cx="2857500" cy="990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3" name="Google Shape;1293;p110"/>
          <p:cNvSpPr/>
          <p:nvPr/>
        </p:nvSpPr>
        <p:spPr>
          <a:xfrm>
            <a:off x="6373050" y="31135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4" name="Google Shape;1294;p110"/>
          <p:cNvSpPr txBox="1">
            <a:spLocks noGrp="1"/>
          </p:cNvSpPr>
          <p:nvPr>
            <p:ph type="body" idx="3"/>
          </p:nvPr>
        </p:nvSpPr>
        <p:spPr>
          <a:xfrm>
            <a:off x="5375738" y="3713913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110"/>
          <p:cNvSpPr txBox="1">
            <a:spLocks noGrp="1"/>
          </p:cNvSpPr>
          <p:nvPr>
            <p:ph type="subTitle" idx="4"/>
          </p:nvPr>
        </p:nvSpPr>
        <p:spPr>
          <a:xfrm>
            <a:off x="1838338" y="9460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96" name="Google Shape;1296;p110"/>
          <p:cNvSpPr txBox="1">
            <a:spLocks noGrp="1"/>
          </p:cNvSpPr>
          <p:nvPr>
            <p:ph type="subTitle" idx="5"/>
          </p:nvPr>
        </p:nvSpPr>
        <p:spPr>
          <a:xfrm>
            <a:off x="4165738" y="20861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97" name="Google Shape;1297;p110"/>
          <p:cNvSpPr txBox="1">
            <a:spLocks noGrp="1"/>
          </p:cNvSpPr>
          <p:nvPr>
            <p:ph type="subTitle" idx="6"/>
          </p:nvPr>
        </p:nvSpPr>
        <p:spPr>
          <a:xfrm>
            <a:off x="6485238" y="32345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298" name="Google Shape;1298;p110"/>
          <p:cNvSpPr/>
          <p:nvPr/>
        </p:nvSpPr>
        <p:spPr>
          <a:xfrm>
            <a:off x="580300" y="2426350"/>
            <a:ext cx="2168100" cy="27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9" name="Google Shape;1299;p110"/>
          <p:cNvSpPr/>
          <p:nvPr/>
        </p:nvSpPr>
        <p:spPr>
          <a:xfrm>
            <a:off x="2903750" y="3566450"/>
            <a:ext cx="2168100" cy="15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0" name="Google Shape;1300;p110"/>
          <p:cNvSpPr/>
          <p:nvPr/>
        </p:nvSpPr>
        <p:spPr>
          <a:xfrm>
            <a:off x="5227200" y="4723150"/>
            <a:ext cx="2857500" cy="42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2">
  <p:cSld name="CUSTOM_31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1"/>
          <p:cNvSpPr/>
          <p:nvPr/>
        </p:nvSpPr>
        <p:spPr>
          <a:xfrm>
            <a:off x="6700725" y="0"/>
            <a:ext cx="2443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3" name="Google Shape;1303;p111"/>
          <p:cNvSpPr/>
          <p:nvPr/>
        </p:nvSpPr>
        <p:spPr>
          <a:xfrm>
            <a:off x="4950175" y="47142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4" name="Google Shape;1304;p111"/>
          <p:cNvSpPr/>
          <p:nvPr/>
        </p:nvSpPr>
        <p:spPr>
          <a:xfrm>
            <a:off x="5141737" y="81162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5" name="Google Shape;1305;p111"/>
          <p:cNvSpPr txBox="1">
            <a:spLocks noGrp="1"/>
          </p:cNvSpPr>
          <p:nvPr>
            <p:ph type="body" idx="1"/>
          </p:nvPr>
        </p:nvSpPr>
        <p:spPr>
          <a:xfrm>
            <a:off x="5932775" y="64047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111"/>
          <p:cNvSpPr/>
          <p:nvPr/>
        </p:nvSpPr>
        <p:spPr>
          <a:xfrm>
            <a:off x="4950175" y="1952900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7" name="Google Shape;1307;p111"/>
          <p:cNvSpPr/>
          <p:nvPr/>
        </p:nvSpPr>
        <p:spPr>
          <a:xfrm>
            <a:off x="5141737" y="2293100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8" name="Google Shape;1308;p111"/>
          <p:cNvSpPr txBox="1">
            <a:spLocks noGrp="1"/>
          </p:cNvSpPr>
          <p:nvPr>
            <p:ph type="body" idx="2"/>
          </p:nvPr>
        </p:nvSpPr>
        <p:spPr>
          <a:xfrm>
            <a:off x="5932775" y="2121950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9" name="Google Shape;1309;p111"/>
          <p:cNvSpPr/>
          <p:nvPr/>
        </p:nvSpPr>
        <p:spPr>
          <a:xfrm>
            <a:off x="4950175" y="3434375"/>
            <a:ext cx="3310500" cy="124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0" name="Google Shape;1310;p111"/>
          <p:cNvSpPr/>
          <p:nvPr/>
        </p:nvSpPr>
        <p:spPr>
          <a:xfrm>
            <a:off x="5141737" y="3774575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1" name="Google Shape;1311;p111"/>
          <p:cNvSpPr txBox="1">
            <a:spLocks noGrp="1"/>
          </p:cNvSpPr>
          <p:nvPr>
            <p:ph type="body" idx="3"/>
          </p:nvPr>
        </p:nvSpPr>
        <p:spPr>
          <a:xfrm>
            <a:off x="5932775" y="3603425"/>
            <a:ext cx="21012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2" name="Google Shape;1312;p111"/>
          <p:cNvSpPr txBox="1">
            <a:spLocks noGrp="1"/>
          </p:cNvSpPr>
          <p:nvPr>
            <p:ph type="title"/>
          </p:nvPr>
        </p:nvSpPr>
        <p:spPr>
          <a:xfrm>
            <a:off x="491350" y="2288850"/>
            <a:ext cx="39075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11"/>
          <p:cNvSpPr txBox="1">
            <a:spLocks noGrp="1"/>
          </p:cNvSpPr>
          <p:nvPr>
            <p:ph type="subTitle" idx="4"/>
          </p:nvPr>
        </p:nvSpPr>
        <p:spPr>
          <a:xfrm>
            <a:off x="5253925" y="932675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14" name="Google Shape;1314;p111"/>
          <p:cNvSpPr txBox="1">
            <a:spLocks noGrp="1"/>
          </p:cNvSpPr>
          <p:nvPr>
            <p:ph type="subTitle" idx="5"/>
          </p:nvPr>
        </p:nvSpPr>
        <p:spPr>
          <a:xfrm>
            <a:off x="5253925" y="241415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15" name="Google Shape;1315;p111"/>
          <p:cNvSpPr txBox="1">
            <a:spLocks noGrp="1"/>
          </p:cNvSpPr>
          <p:nvPr>
            <p:ph type="subTitle" idx="6"/>
          </p:nvPr>
        </p:nvSpPr>
        <p:spPr>
          <a:xfrm>
            <a:off x="5253925" y="3905110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1">
  <p:cSld name="CUSTOM_32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2"/>
          <p:cNvSpPr/>
          <p:nvPr/>
        </p:nvSpPr>
        <p:spPr>
          <a:xfrm>
            <a:off x="1387963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8" name="Google Shape;1318;p112"/>
          <p:cNvSpPr/>
          <p:nvPr/>
        </p:nvSpPr>
        <p:spPr>
          <a:xfrm>
            <a:off x="2533825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9" name="Google Shape;1319;p112"/>
          <p:cNvSpPr/>
          <p:nvPr/>
        </p:nvSpPr>
        <p:spPr>
          <a:xfrm>
            <a:off x="4898538" y="2791738"/>
            <a:ext cx="2857500" cy="990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0" name="Google Shape;1320;p112"/>
          <p:cNvSpPr/>
          <p:nvPr/>
        </p:nvSpPr>
        <p:spPr>
          <a:xfrm>
            <a:off x="6044400" y="2330513"/>
            <a:ext cx="565800" cy="565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1" name="Google Shape;1321;p112"/>
          <p:cNvSpPr txBox="1">
            <a:spLocks noGrp="1"/>
          </p:cNvSpPr>
          <p:nvPr>
            <p:ph type="title"/>
          </p:nvPr>
        </p:nvSpPr>
        <p:spPr>
          <a:xfrm>
            <a:off x="994950" y="1056628"/>
            <a:ext cx="71541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112"/>
          <p:cNvSpPr txBox="1">
            <a:spLocks noGrp="1"/>
          </p:cNvSpPr>
          <p:nvPr>
            <p:ph type="subTitle" idx="1"/>
          </p:nvPr>
        </p:nvSpPr>
        <p:spPr>
          <a:xfrm>
            <a:off x="2646013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3" name="Google Shape;1323;p112"/>
          <p:cNvSpPr txBox="1">
            <a:spLocks noGrp="1"/>
          </p:cNvSpPr>
          <p:nvPr>
            <p:ph type="subTitle" idx="2"/>
          </p:nvPr>
        </p:nvSpPr>
        <p:spPr>
          <a:xfrm>
            <a:off x="6156588" y="2451563"/>
            <a:ext cx="3414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4" name="Google Shape;1324;p112"/>
          <p:cNvSpPr txBox="1">
            <a:spLocks noGrp="1"/>
          </p:cNvSpPr>
          <p:nvPr>
            <p:ph type="body" idx="3"/>
          </p:nvPr>
        </p:nvSpPr>
        <p:spPr>
          <a:xfrm>
            <a:off x="1541551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5" name="Google Shape;1325;p112"/>
          <p:cNvSpPr txBox="1">
            <a:spLocks noGrp="1"/>
          </p:cNvSpPr>
          <p:nvPr>
            <p:ph type="body" idx="4"/>
          </p:nvPr>
        </p:nvSpPr>
        <p:spPr>
          <a:xfrm>
            <a:off x="5052126" y="2955700"/>
            <a:ext cx="2550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6" name="Google Shape;1326;p112"/>
          <p:cNvSpPr/>
          <p:nvPr/>
        </p:nvSpPr>
        <p:spPr>
          <a:xfrm rot="5400000">
            <a:off x="2754143" y="3656550"/>
            <a:ext cx="125100" cy="2848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7" name="Google Shape;1327;p112"/>
          <p:cNvSpPr/>
          <p:nvPr/>
        </p:nvSpPr>
        <p:spPr>
          <a:xfrm rot="5400000">
            <a:off x="6264743" y="3656550"/>
            <a:ext cx="125100" cy="2848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2">
  <p:cSld name="CUSTOM_33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13"/>
          <p:cNvSpPr txBox="1">
            <a:spLocks noGrp="1"/>
          </p:cNvSpPr>
          <p:nvPr>
            <p:ph type="title"/>
          </p:nvPr>
        </p:nvSpPr>
        <p:spPr>
          <a:xfrm>
            <a:off x="2231850" y="522951"/>
            <a:ext cx="48279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113"/>
          <p:cNvSpPr/>
          <p:nvPr/>
        </p:nvSpPr>
        <p:spPr>
          <a:xfrm>
            <a:off x="2461500" y="2176813"/>
            <a:ext cx="4221000" cy="925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1" name="Google Shape;1331;p113"/>
          <p:cNvSpPr/>
          <p:nvPr/>
        </p:nvSpPr>
        <p:spPr>
          <a:xfrm>
            <a:off x="3161700" y="2176813"/>
            <a:ext cx="3520800" cy="925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2" name="Google Shape;1332;p113"/>
          <p:cNvSpPr/>
          <p:nvPr/>
        </p:nvSpPr>
        <p:spPr>
          <a:xfrm>
            <a:off x="3313008" y="2403008"/>
            <a:ext cx="497700" cy="497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3" name="Google Shape;1333;p113"/>
          <p:cNvSpPr txBox="1">
            <a:spLocks noGrp="1"/>
          </p:cNvSpPr>
          <p:nvPr>
            <p:ph type="body" idx="1"/>
          </p:nvPr>
        </p:nvSpPr>
        <p:spPr>
          <a:xfrm>
            <a:off x="4017000" y="2378413"/>
            <a:ext cx="24693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4" name="Google Shape;1334;p113"/>
          <p:cNvSpPr/>
          <p:nvPr/>
        </p:nvSpPr>
        <p:spPr>
          <a:xfrm>
            <a:off x="2461500" y="3617888"/>
            <a:ext cx="4221000" cy="925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5" name="Google Shape;1335;p113"/>
          <p:cNvSpPr/>
          <p:nvPr/>
        </p:nvSpPr>
        <p:spPr>
          <a:xfrm>
            <a:off x="2461500" y="3617888"/>
            <a:ext cx="3520800" cy="925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6" name="Google Shape;1336;p113"/>
          <p:cNvSpPr/>
          <p:nvPr/>
        </p:nvSpPr>
        <p:spPr>
          <a:xfrm>
            <a:off x="2635258" y="3844083"/>
            <a:ext cx="497700" cy="4977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7" name="Google Shape;1337;p113"/>
          <p:cNvSpPr txBox="1">
            <a:spLocks noGrp="1"/>
          </p:cNvSpPr>
          <p:nvPr>
            <p:ph type="body" idx="2"/>
          </p:nvPr>
        </p:nvSpPr>
        <p:spPr>
          <a:xfrm>
            <a:off x="3339250" y="3819488"/>
            <a:ext cx="24693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113"/>
          <p:cNvSpPr txBox="1">
            <a:spLocks noGrp="1"/>
          </p:cNvSpPr>
          <p:nvPr>
            <p:ph type="subTitle" idx="3"/>
          </p:nvPr>
        </p:nvSpPr>
        <p:spPr>
          <a:xfrm>
            <a:off x="3384400" y="2472763"/>
            <a:ext cx="354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39" name="Google Shape;1339;p113"/>
          <p:cNvSpPr txBox="1">
            <a:spLocks noGrp="1"/>
          </p:cNvSpPr>
          <p:nvPr>
            <p:ph type="subTitle" idx="4"/>
          </p:nvPr>
        </p:nvSpPr>
        <p:spPr>
          <a:xfrm>
            <a:off x="2706650" y="3913838"/>
            <a:ext cx="354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 sz="14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40" name="Google Shape;1340;p113"/>
          <p:cNvSpPr/>
          <p:nvPr/>
        </p:nvSpPr>
        <p:spPr>
          <a:xfrm rot="5400000">
            <a:off x="7646450" y="1595250"/>
            <a:ext cx="926400" cy="2099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1" name="Google Shape;1341;p113"/>
          <p:cNvSpPr/>
          <p:nvPr/>
        </p:nvSpPr>
        <p:spPr>
          <a:xfrm rot="5400000">
            <a:off x="586650" y="3043100"/>
            <a:ext cx="926400" cy="20997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1">
  <p:cSld name="CUSTOM_34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14"/>
          <p:cNvSpPr txBox="1">
            <a:spLocks noGrp="1"/>
          </p:cNvSpPr>
          <p:nvPr>
            <p:ph type="title"/>
          </p:nvPr>
        </p:nvSpPr>
        <p:spPr>
          <a:xfrm>
            <a:off x="1649100" y="657388"/>
            <a:ext cx="5845800" cy="1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14"/>
          <p:cNvSpPr/>
          <p:nvPr/>
        </p:nvSpPr>
        <p:spPr>
          <a:xfrm>
            <a:off x="1649100" y="2299363"/>
            <a:ext cx="5845800" cy="935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5" name="Google Shape;1345;p114"/>
          <p:cNvSpPr/>
          <p:nvPr/>
        </p:nvSpPr>
        <p:spPr>
          <a:xfrm>
            <a:off x="1649204" y="2299363"/>
            <a:ext cx="2922900" cy="9354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6" name="Google Shape;1346;p114"/>
          <p:cNvSpPr txBox="1">
            <a:spLocks noGrp="1"/>
          </p:cNvSpPr>
          <p:nvPr>
            <p:ph type="body" idx="1"/>
          </p:nvPr>
        </p:nvSpPr>
        <p:spPr>
          <a:xfrm>
            <a:off x="1862500" y="2479663"/>
            <a:ext cx="24963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114"/>
          <p:cNvSpPr txBox="1">
            <a:spLocks noGrp="1"/>
          </p:cNvSpPr>
          <p:nvPr>
            <p:ph type="body" idx="2"/>
          </p:nvPr>
        </p:nvSpPr>
        <p:spPr>
          <a:xfrm>
            <a:off x="4779025" y="2479663"/>
            <a:ext cx="24963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114"/>
          <p:cNvSpPr/>
          <p:nvPr/>
        </p:nvSpPr>
        <p:spPr>
          <a:xfrm>
            <a:off x="2" y="2299375"/>
            <a:ext cx="221400" cy="9354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9" name="Google Shape;1349;p114"/>
          <p:cNvSpPr/>
          <p:nvPr/>
        </p:nvSpPr>
        <p:spPr>
          <a:xfrm>
            <a:off x="8922602" y="2299375"/>
            <a:ext cx="221400" cy="935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2">
  <p:cSld name="CUSTOM_35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15"/>
          <p:cNvSpPr/>
          <p:nvPr/>
        </p:nvSpPr>
        <p:spPr>
          <a:xfrm>
            <a:off x="2466750" y="1824250"/>
            <a:ext cx="4210500" cy="2331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2" name="Google Shape;1352;p115"/>
          <p:cNvSpPr txBox="1">
            <a:spLocks noGrp="1"/>
          </p:cNvSpPr>
          <p:nvPr>
            <p:ph type="title"/>
          </p:nvPr>
        </p:nvSpPr>
        <p:spPr>
          <a:xfrm>
            <a:off x="2150700" y="471650"/>
            <a:ext cx="48426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115"/>
          <p:cNvSpPr/>
          <p:nvPr/>
        </p:nvSpPr>
        <p:spPr>
          <a:xfrm>
            <a:off x="2466750" y="1824250"/>
            <a:ext cx="4210500" cy="1165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4" name="Google Shape;1354;p115"/>
          <p:cNvSpPr txBox="1">
            <a:spLocks noGrp="1"/>
          </p:cNvSpPr>
          <p:nvPr>
            <p:ph type="body" idx="1"/>
          </p:nvPr>
        </p:nvSpPr>
        <p:spPr>
          <a:xfrm>
            <a:off x="2753100" y="1941280"/>
            <a:ext cx="36378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115"/>
          <p:cNvSpPr txBox="1">
            <a:spLocks noGrp="1"/>
          </p:cNvSpPr>
          <p:nvPr>
            <p:ph type="body" idx="2"/>
          </p:nvPr>
        </p:nvSpPr>
        <p:spPr>
          <a:xfrm>
            <a:off x="2753100" y="3100921"/>
            <a:ext cx="36378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115"/>
          <p:cNvSpPr/>
          <p:nvPr/>
        </p:nvSpPr>
        <p:spPr>
          <a:xfrm>
            <a:off x="0" y="1824250"/>
            <a:ext cx="221400" cy="23313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7" name="Google Shape;1357;p115"/>
          <p:cNvSpPr/>
          <p:nvPr/>
        </p:nvSpPr>
        <p:spPr>
          <a:xfrm>
            <a:off x="8922600" y="1824250"/>
            <a:ext cx="221400" cy="23313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None/>
              <a:defRPr sz="2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anken Grotesk"/>
              <a:buNone/>
              <a:defRPr sz="20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715" name="Google Shape;715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●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○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■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●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○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■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●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○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"/>
              <a:buChar char="■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16" name="Google Shape;716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59" r:id="rId50"/>
    <p:sldLayoutId id="2147483760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18"/>
          <p:cNvSpPr txBox="1">
            <a:spLocks noGrp="1"/>
          </p:cNvSpPr>
          <p:nvPr>
            <p:ph type="ctrTitle"/>
          </p:nvPr>
        </p:nvSpPr>
        <p:spPr>
          <a:xfrm>
            <a:off x="349200" y="3600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CAESURA: Language Models as Multi-Modal Query Planners</a:t>
            </a:r>
            <a:endParaRPr dirty="0"/>
          </a:p>
        </p:txBody>
      </p:sp>
      <p:sp>
        <p:nvSpPr>
          <p:cNvPr id="1379" name="Google Shape;1379;p118"/>
          <p:cNvSpPr txBox="1">
            <a:spLocks noGrp="1"/>
          </p:cNvSpPr>
          <p:nvPr>
            <p:ph type="body" idx="1"/>
          </p:nvPr>
        </p:nvSpPr>
        <p:spPr>
          <a:xfrm>
            <a:off x="3362400" y="360000"/>
            <a:ext cx="5018400" cy="3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Caesura Motivation &amp; Vision</a:t>
            </a:r>
          </a:p>
          <a:p>
            <a:pPr>
              <a:spcBef>
                <a:spcPts val="1200"/>
              </a:spcBef>
            </a:pPr>
            <a:r>
              <a:rPr lang="en-US" dirty="0"/>
              <a:t>Traditional query planning vs</a:t>
            </a:r>
            <a:r>
              <a:rPr lang="en" dirty="0"/>
              <a:t> Caesura’s approach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Phases of Caesura’s Query Plannings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Error Handling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Example of CAESURA generating and executing a plan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Challenges, Limitations, &amp; Future Directions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Key Takeaways</a:t>
            </a:r>
            <a:endParaRPr lang="en-GB" dirty="0">
              <a:sym typeface="Wingdings" panose="05000000000000000000" pitchFamily="2" charset="2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1380" name="Google Shape;138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4EA4C-0B29-5C16-0912-2211F8604DB0}"/>
              </a:ext>
            </a:extLst>
          </p:cNvPr>
          <p:cNvSpPr txBox="1"/>
          <p:nvPr/>
        </p:nvSpPr>
        <p:spPr>
          <a:xfrm>
            <a:off x="349200" y="1722096"/>
            <a:ext cx="238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Matthias Urban Technical University of Darmstadt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446A8-C2A0-9993-BD41-04EE359F5863}"/>
              </a:ext>
            </a:extLst>
          </p:cNvPr>
          <p:cNvSpPr txBox="1"/>
          <p:nvPr/>
        </p:nvSpPr>
        <p:spPr>
          <a:xfrm>
            <a:off x="349201" y="2223590"/>
            <a:ext cx="238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Carsten Binnig Technical University of Darmstadt &amp; DFKI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ADA34-37A9-40C3-95E3-6CDB83110498}"/>
              </a:ext>
            </a:extLst>
          </p:cNvPr>
          <p:cNvSpPr txBox="1"/>
          <p:nvPr/>
        </p:nvSpPr>
        <p:spPr>
          <a:xfrm>
            <a:off x="349200" y="4044836"/>
            <a:ext cx="238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Presenters 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Demetra </a:t>
            </a:r>
            <a:r>
              <a:rPr lang="en-US" dirty="0" err="1">
                <a:solidFill>
                  <a:schemeClr val="bg1"/>
                </a:solidFill>
              </a:rPr>
              <a:t>Paphitou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Konstantin Krasovitskiy</a:t>
            </a:r>
            <a:endParaRPr lang="LID4096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/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(Discovery Phase)</a:t>
            </a:r>
            <a:endParaRPr dirty="0"/>
          </a:p>
        </p:txBody>
      </p:sp>
      <p:sp>
        <p:nvSpPr>
          <p:cNvPr id="1447" name="Google Shape;1447;p125"/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0C3F-6648-8F81-5592-5330E942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17" b="76566"/>
          <a:stretch/>
        </p:blipFill>
        <p:spPr>
          <a:xfrm>
            <a:off x="3293410" y="0"/>
            <a:ext cx="4527481" cy="120534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F6D83A-938A-D51D-D085-AE7BFAD229A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Discovery Phase :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LLM finds that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paintings_metadata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and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painting_images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are relevant from the database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BD5CFD-96D2-BA9C-6240-A8160DFE2CAC}"/>
              </a:ext>
            </a:extLst>
          </p:cNvPr>
          <p:cNvSpPr/>
          <p:nvPr/>
        </p:nvSpPr>
        <p:spPr>
          <a:xfrm>
            <a:off x="3153600" y="692782"/>
            <a:ext cx="711818" cy="72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C7642-FF21-BBA3-C81A-91186B8C89D3}"/>
              </a:ext>
            </a:extLst>
          </p:cNvPr>
          <p:cNvSpPr/>
          <p:nvPr/>
        </p:nvSpPr>
        <p:spPr>
          <a:xfrm>
            <a:off x="7013182" y="1056436"/>
            <a:ext cx="1246909" cy="387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7FC092-2615-FDD1-2D3B-671A70794B07}"/>
              </a:ext>
            </a:extLst>
          </p:cNvPr>
          <p:cNvSpPr/>
          <p:nvPr/>
        </p:nvSpPr>
        <p:spPr>
          <a:xfrm>
            <a:off x="3153600" y="89168"/>
            <a:ext cx="177326" cy="1061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C12D97-A6A8-55C0-CAE5-16C0CE6C9A26}"/>
              </a:ext>
            </a:extLst>
          </p:cNvPr>
          <p:cNvSpPr/>
          <p:nvPr/>
        </p:nvSpPr>
        <p:spPr>
          <a:xfrm>
            <a:off x="7005412" y="941550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DA0BB8C7-A808-16D8-EB27-C02D14FA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C41699FE-08E8-6D24-9B7D-389B7C2A86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(Logical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9814783E-CA1C-A3B6-379E-AB9084D7F8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5FA71-C61C-68ED-55C0-E0056E639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797969-8EB0-5A30-2DCF-34E2F061EA90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1: </a:t>
            </a:r>
            <a:br>
              <a:rPr lang="en-GB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Join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paintings_metadata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and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painting_images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on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img_path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.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60D5B23B-2DB3-6C6F-1908-5316BFF02E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CC62C3-59F7-DE06-2ED1-7DCD963CB640}"/>
              </a:ext>
            </a:extLst>
          </p:cNvPr>
          <p:cNvSpPr/>
          <p:nvPr/>
        </p:nvSpPr>
        <p:spPr>
          <a:xfrm>
            <a:off x="6102002" y="1288800"/>
            <a:ext cx="2163598" cy="385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56114-D3F3-8B77-9D27-AE16A619EB30}"/>
              </a:ext>
            </a:extLst>
          </p:cNvPr>
          <p:cNvSpPr/>
          <p:nvPr/>
        </p:nvSpPr>
        <p:spPr>
          <a:xfrm>
            <a:off x="6990172" y="1072995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55815-25EE-77E3-71A6-17CF26CAB483}"/>
              </a:ext>
            </a:extLst>
          </p:cNvPr>
          <p:cNvSpPr/>
          <p:nvPr/>
        </p:nvSpPr>
        <p:spPr>
          <a:xfrm>
            <a:off x="5662802" y="1708820"/>
            <a:ext cx="2163598" cy="271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8CB80-928D-A912-845F-0B3DF310BA00}"/>
              </a:ext>
            </a:extLst>
          </p:cNvPr>
          <p:cNvSpPr/>
          <p:nvPr/>
        </p:nvSpPr>
        <p:spPr>
          <a:xfrm>
            <a:off x="5433615" y="1544818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E450B-1083-4FAC-1EC7-0248DD467E4B}"/>
              </a:ext>
            </a:extLst>
          </p:cNvPr>
          <p:cNvSpPr/>
          <p:nvPr/>
        </p:nvSpPr>
        <p:spPr>
          <a:xfrm>
            <a:off x="5191083" y="1228090"/>
            <a:ext cx="2163598" cy="74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10DEC-76ED-914B-5B6E-8F57D9B2D1AC}"/>
              </a:ext>
            </a:extLst>
          </p:cNvPr>
          <p:cNvSpPr/>
          <p:nvPr/>
        </p:nvSpPr>
        <p:spPr>
          <a:xfrm>
            <a:off x="3405308" y="2173780"/>
            <a:ext cx="2865891" cy="301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D5E65-F774-96B5-91C5-7AC162C9EFAD}"/>
              </a:ext>
            </a:extLst>
          </p:cNvPr>
          <p:cNvSpPr/>
          <p:nvPr/>
        </p:nvSpPr>
        <p:spPr>
          <a:xfrm>
            <a:off x="3134806" y="99290"/>
            <a:ext cx="158604" cy="50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81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14339B23-6D73-821C-6282-D7714F2C4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EF02E9F5-74F1-7886-BB3F-F04D82EE9D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(Logical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B3B7C502-69C1-59AB-9307-3E70C61DCC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EC6D0-81C7-6072-EC95-2DCF6B33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1789A0-6ACD-D937-8AEC-FC1646008DC6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2 :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Extract the Number of Swords in each image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688C8158-6ED6-5C2D-00D6-B412809ED34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CAAC88-1271-E328-CB97-8F7DEF955C7B}"/>
              </a:ext>
            </a:extLst>
          </p:cNvPr>
          <p:cNvSpPr/>
          <p:nvPr/>
        </p:nvSpPr>
        <p:spPr>
          <a:xfrm>
            <a:off x="6102002" y="1288800"/>
            <a:ext cx="2163598" cy="385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EB562-C0A9-F5A6-A225-488C6FF98991}"/>
              </a:ext>
            </a:extLst>
          </p:cNvPr>
          <p:cNvSpPr/>
          <p:nvPr/>
        </p:nvSpPr>
        <p:spPr>
          <a:xfrm>
            <a:off x="7005412" y="941550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97096-97C6-100A-D0AE-D131038D2C6A}"/>
              </a:ext>
            </a:extLst>
          </p:cNvPr>
          <p:cNvSpPr/>
          <p:nvPr/>
        </p:nvSpPr>
        <p:spPr>
          <a:xfrm>
            <a:off x="5662802" y="1708820"/>
            <a:ext cx="2163598" cy="271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EF675-9B87-AC93-4557-226820B4CDFD}"/>
              </a:ext>
            </a:extLst>
          </p:cNvPr>
          <p:cNvSpPr/>
          <p:nvPr/>
        </p:nvSpPr>
        <p:spPr>
          <a:xfrm>
            <a:off x="5424090" y="1544818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F70F46-7E17-6BB5-BF08-374C7A48DCD3}"/>
              </a:ext>
            </a:extLst>
          </p:cNvPr>
          <p:cNvSpPr/>
          <p:nvPr/>
        </p:nvSpPr>
        <p:spPr>
          <a:xfrm>
            <a:off x="5190448" y="1229995"/>
            <a:ext cx="2163598" cy="74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C8578-F16A-0804-FA19-654875CCA0B2}"/>
              </a:ext>
            </a:extLst>
          </p:cNvPr>
          <p:cNvSpPr/>
          <p:nvPr/>
        </p:nvSpPr>
        <p:spPr>
          <a:xfrm>
            <a:off x="3405308" y="3088800"/>
            <a:ext cx="2865891" cy="208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308E8-5699-6B59-D9CB-54CB65337742}"/>
              </a:ext>
            </a:extLst>
          </p:cNvPr>
          <p:cNvSpPr/>
          <p:nvPr/>
        </p:nvSpPr>
        <p:spPr>
          <a:xfrm>
            <a:off x="3134806" y="99290"/>
            <a:ext cx="158604" cy="50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09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BD1FB42D-610A-C1B6-FB9F-35BF7C00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72DF84D8-E291-9D78-AC58-DABDEE556B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(Logical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3A82413E-48CC-46FE-B88C-202686725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4044B-784B-289B-3785-6105674C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05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35C2B9-144E-855A-DDD2-9845624E3AF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Step 3 :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 Extract the Century from the inception date.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E9B2F60E-0E42-80BB-5099-ED743E1609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7795D-62DE-0123-FCBE-F24FEDBFA317}"/>
              </a:ext>
            </a:extLst>
          </p:cNvPr>
          <p:cNvSpPr/>
          <p:nvPr/>
        </p:nvSpPr>
        <p:spPr>
          <a:xfrm>
            <a:off x="6102002" y="1288800"/>
            <a:ext cx="2163598" cy="385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ED0F6-E6F4-E692-8CE2-3D43294FE5F1}"/>
              </a:ext>
            </a:extLst>
          </p:cNvPr>
          <p:cNvSpPr/>
          <p:nvPr/>
        </p:nvSpPr>
        <p:spPr>
          <a:xfrm>
            <a:off x="7005412" y="941550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46A46-5F5A-BEA6-66BB-6E8B7FE2E935}"/>
              </a:ext>
            </a:extLst>
          </p:cNvPr>
          <p:cNvSpPr/>
          <p:nvPr/>
        </p:nvSpPr>
        <p:spPr>
          <a:xfrm>
            <a:off x="5662802" y="1708820"/>
            <a:ext cx="2163598" cy="271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BBDB0-6AD2-ECC3-35AA-67F8798401B1}"/>
              </a:ext>
            </a:extLst>
          </p:cNvPr>
          <p:cNvSpPr/>
          <p:nvPr/>
        </p:nvSpPr>
        <p:spPr>
          <a:xfrm>
            <a:off x="5424090" y="1544818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0DEA5-E7CA-3A43-EF16-465268CD97E5}"/>
              </a:ext>
            </a:extLst>
          </p:cNvPr>
          <p:cNvSpPr/>
          <p:nvPr/>
        </p:nvSpPr>
        <p:spPr>
          <a:xfrm>
            <a:off x="5201878" y="1254760"/>
            <a:ext cx="2163598" cy="74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43B1B-7BE6-276B-3755-18F1B79736F7}"/>
              </a:ext>
            </a:extLst>
          </p:cNvPr>
          <p:cNvSpPr/>
          <p:nvPr/>
        </p:nvSpPr>
        <p:spPr>
          <a:xfrm>
            <a:off x="3405308" y="3831240"/>
            <a:ext cx="2865891" cy="136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45A58-F7F6-3A01-AB2F-2CD4D54632EC}"/>
              </a:ext>
            </a:extLst>
          </p:cNvPr>
          <p:cNvSpPr/>
          <p:nvPr/>
        </p:nvSpPr>
        <p:spPr>
          <a:xfrm>
            <a:off x="3134806" y="99290"/>
            <a:ext cx="158604" cy="50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5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0F7BA1A1-6AAB-6DEF-0ACD-870887D9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0E4F34CC-8459-6BD8-7C9A-31DF90C794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(Logical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31207AF3-DE26-39EC-A5C8-1CC7E39A2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1A086-93B0-B65D-AB59-BEFD9BA2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91E098-B9BB-DFD9-A698-638CFA90A09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4 : 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Group by Century and Compute MAX of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num_swords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.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F66D9525-2125-6ECE-C078-4D618C093A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2412CF-B6FD-500E-6776-F91EF35754D5}"/>
              </a:ext>
            </a:extLst>
          </p:cNvPr>
          <p:cNvSpPr/>
          <p:nvPr/>
        </p:nvSpPr>
        <p:spPr>
          <a:xfrm>
            <a:off x="6102002" y="1288800"/>
            <a:ext cx="2163598" cy="385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C6EDA-3DF0-BBE2-4F5C-DF375E6B81DD}"/>
              </a:ext>
            </a:extLst>
          </p:cNvPr>
          <p:cNvSpPr/>
          <p:nvPr/>
        </p:nvSpPr>
        <p:spPr>
          <a:xfrm>
            <a:off x="7005412" y="941550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D96C7-7599-C49B-EB4A-106FEB4E2DB5}"/>
              </a:ext>
            </a:extLst>
          </p:cNvPr>
          <p:cNvSpPr/>
          <p:nvPr/>
        </p:nvSpPr>
        <p:spPr>
          <a:xfrm>
            <a:off x="5662802" y="1708820"/>
            <a:ext cx="2163598" cy="271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7F510-09C7-6503-D414-9DF51BD0B754}"/>
              </a:ext>
            </a:extLst>
          </p:cNvPr>
          <p:cNvSpPr/>
          <p:nvPr/>
        </p:nvSpPr>
        <p:spPr>
          <a:xfrm>
            <a:off x="5433615" y="1544818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4A14A-9766-B7C7-97DC-2994033BF7BE}"/>
              </a:ext>
            </a:extLst>
          </p:cNvPr>
          <p:cNvSpPr/>
          <p:nvPr/>
        </p:nvSpPr>
        <p:spPr>
          <a:xfrm>
            <a:off x="5201878" y="1254760"/>
            <a:ext cx="2163598" cy="74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6DDEC-592C-EF1B-86FB-8DF3579678D8}"/>
              </a:ext>
            </a:extLst>
          </p:cNvPr>
          <p:cNvSpPr/>
          <p:nvPr/>
        </p:nvSpPr>
        <p:spPr>
          <a:xfrm>
            <a:off x="3405308" y="4503260"/>
            <a:ext cx="2865891" cy="68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D48F6-7FD8-451A-BDC2-E23432CAC080}"/>
              </a:ext>
            </a:extLst>
          </p:cNvPr>
          <p:cNvSpPr/>
          <p:nvPr/>
        </p:nvSpPr>
        <p:spPr>
          <a:xfrm>
            <a:off x="3134806" y="99290"/>
            <a:ext cx="158604" cy="50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05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4ECF3D7B-9A47-12C6-5BB0-FFAC19C4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97C0F87D-9429-2FD0-3E2B-39BE66B675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(Logical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19AB6F27-5506-F782-D041-CD82859CB7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BAFCA-8AE4-AF1A-98D0-9268D4BA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326F61-8F21-4561-3193-81E5C571024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5 : 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Plot the final results.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X-axis: century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Y-axis: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max_num_swords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A92C83FA-5511-6C3F-0E47-E236427861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25EB0-4123-352A-D4C2-3EA9B6FD1F84}"/>
              </a:ext>
            </a:extLst>
          </p:cNvPr>
          <p:cNvSpPr/>
          <p:nvPr/>
        </p:nvSpPr>
        <p:spPr>
          <a:xfrm>
            <a:off x="6102002" y="1288800"/>
            <a:ext cx="2163598" cy="385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27D16C-57CA-C1B4-BDA9-C372D29BDD09}"/>
              </a:ext>
            </a:extLst>
          </p:cNvPr>
          <p:cNvSpPr/>
          <p:nvPr/>
        </p:nvSpPr>
        <p:spPr>
          <a:xfrm>
            <a:off x="7005412" y="941550"/>
            <a:ext cx="1805462" cy="35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9D61E-C989-7F7B-D0B4-7A9A8B99F539}"/>
              </a:ext>
            </a:extLst>
          </p:cNvPr>
          <p:cNvSpPr/>
          <p:nvPr/>
        </p:nvSpPr>
        <p:spPr>
          <a:xfrm>
            <a:off x="5662802" y="1708820"/>
            <a:ext cx="2163598" cy="271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64721-2E74-7A45-F0AD-40752E49C4CB}"/>
              </a:ext>
            </a:extLst>
          </p:cNvPr>
          <p:cNvSpPr/>
          <p:nvPr/>
        </p:nvSpPr>
        <p:spPr>
          <a:xfrm>
            <a:off x="5433615" y="1544818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579E0-C688-C4F3-6091-417694B836B6}"/>
              </a:ext>
            </a:extLst>
          </p:cNvPr>
          <p:cNvSpPr/>
          <p:nvPr/>
        </p:nvSpPr>
        <p:spPr>
          <a:xfrm>
            <a:off x="5201878" y="1254760"/>
            <a:ext cx="2163598" cy="74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6D48A-CF56-B1E1-8C0E-EC26047B8E2C}"/>
              </a:ext>
            </a:extLst>
          </p:cNvPr>
          <p:cNvSpPr/>
          <p:nvPr/>
        </p:nvSpPr>
        <p:spPr>
          <a:xfrm>
            <a:off x="3134806" y="99290"/>
            <a:ext cx="158604" cy="50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82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E5DA961E-2C14-9FF2-2133-E138A0E52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3122E4A2-E02B-A0C6-65FC-C822EF7400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(Physical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8F96DB2A-B498-7F28-CCC7-F096785FC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AA14D-E70C-1F4E-18CB-3061DDFE4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2917B-4362-FC84-A3A9-9C00AA89CA7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1 : </a:t>
            </a:r>
            <a:br>
              <a:rPr lang="en-GB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SELECT … FROM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paintings_metadata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m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JOIN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painting_images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i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,ON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m.img_path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=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i.img_path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;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C56B3382-DD35-DB9F-0DC6-91B188108A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DEB316-D0BF-0C04-40CD-0C7F7080D3FC}"/>
              </a:ext>
            </a:extLst>
          </p:cNvPr>
          <p:cNvSpPr/>
          <p:nvPr/>
        </p:nvSpPr>
        <p:spPr>
          <a:xfrm>
            <a:off x="5425506" y="1968998"/>
            <a:ext cx="2125914" cy="1772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BBD97-7C01-09E2-E0B0-C67B1EB740F1}"/>
              </a:ext>
            </a:extLst>
          </p:cNvPr>
          <p:cNvSpPr/>
          <p:nvPr/>
        </p:nvSpPr>
        <p:spPr>
          <a:xfrm>
            <a:off x="6103739" y="3114600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7093E-7CDB-3AE1-CF31-20CA68BB0CE8}"/>
              </a:ext>
            </a:extLst>
          </p:cNvPr>
          <p:cNvSpPr/>
          <p:nvPr/>
        </p:nvSpPr>
        <p:spPr>
          <a:xfrm>
            <a:off x="5664242" y="2550000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69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50CA89B3-746E-3693-2DFE-FFFD8C94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528DA77A-2515-1F2F-CF27-0577F3707E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(Physical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BBF25217-8C05-3C27-2DCD-EE878D9CAD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CDE5-6E8D-0663-9B68-1F6FE7D5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E5DA8D-4ED0-AB8E-61DC-EEDE82AC2129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1950" dirty="0">
                <a:solidFill>
                  <a:schemeClr val="dk2"/>
                </a:solidFill>
                <a:latin typeface="DM Sans"/>
              </a:rPr>
              <a:t>Step 2 : </a:t>
            </a:r>
          </a:p>
          <a:p>
            <a:r>
              <a:rPr lang="en-US" sz="1950" dirty="0">
                <a:solidFill>
                  <a:schemeClr val="dk2"/>
                </a:solidFill>
                <a:latin typeface="DM Sans"/>
              </a:rPr>
              <a:t>Prompt </a:t>
            </a:r>
            <a:r>
              <a:rPr lang="en-US" sz="1950" dirty="0" err="1">
                <a:solidFill>
                  <a:schemeClr val="dk2"/>
                </a:solidFill>
                <a:latin typeface="DM Sans"/>
              </a:rPr>
              <a:t>VisualQA</a:t>
            </a:r>
            <a:r>
              <a:rPr lang="en-US" sz="1950" dirty="0">
                <a:solidFill>
                  <a:schemeClr val="dk2"/>
                </a:solidFill>
                <a:latin typeface="DM Sans"/>
              </a:rPr>
              <a:t>:</a:t>
            </a:r>
            <a:br>
              <a:rPr lang="en-US" sz="1950" dirty="0">
                <a:solidFill>
                  <a:schemeClr val="dk2"/>
                </a:solidFill>
                <a:latin typeface="DM Sans"/>
              </a:rPr>
            </a:br>
            <a:r>
              <a:rPr lang="en-US" sz="1950" dirty="0">
                <a:solidFill>
                  <a:schemeClr val="dk2"/>
                </a:solidFill>
                <a:latin typeface="DM Sans"/>
              </a:rPr>
              <a:t>“How many swords are depicted?”</a:t>
            </a:r>
            <a:br>
              <a:rPr lang="en-US" sz="1950" dirty="0">
                <a:solidFill>
                  <a:schemeClr val="dk2"/>
                </a:solidFill>
                <a:latin typeface="DM Sans"/>
              </a:rPr>
            </a:br>
            <a:r>
              <a:rPr lang="en-US" sz="1950" dirty="0">
                <a:solidFill>
                  <a:schemeClr val="dk2"/>
                </a:solidFill>
                <a:latin typeface="DM Sans"/>
              </a:rPr>
              <a:t>Returns an integer </a:t>
            </a:r>
            <a:r>
              <a:rPr lang="en-US" sz="1950" dirty="0" err="1">
                <a:solidFill>
                  <a:schemeClr val="dk2"/>
                </a:solidFill>
                <a:latin typeface="DM Sans"/>
              </a:rPr>
              <a:t>num_swords</a:t>
            </a:r>
            <a:r>
              <a:rPr lang="en-US" sz="1950" dirty="0">
                <a:solidFill>
                  <a:schemeClr val="dk2"/>
                </a:solidFill>
                <a:latin typeface="DM Sans"/>
              </a:rPr>
              <a:t> for each image.</a:t>
            </a:r>
            <a:endParaRPr lang="en-GB" sz="195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872E8132-D213-DEAC-92CE-DA57865BB14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513F19-98D8-A8CB-9462-31EDF1FE1956}"/>
              </a:ext>
            </a:extLst>
          </p:cNvPr>
          <p:cNvSpPr/>
          <p:nvPr/>
        </p:nvSpPr>
        <p:spPr>
          <a:xfrm>
            <a:off x="6103739" y="3236700"/>
            <a:ext cx="2163598" cy="19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1E919A-3A80-68F0-6C55-AC2912EE6724}"/>
              </a:ext>
            </a:extLst>
          </p:cNvPr>
          <p:cNvSpPr/>
          <p:nvPr/>
        </p:nvSpPr>
        <p:spPr>
          <a:xfrm>
            <a:off x="5663886" y="2758440"/>
            <a:ext cx="2163598" cy="162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985C4-22B0-A999-49F9-E18A74554CC5}"/>
              </a:ext>
            </a:extLst>
          </p:cNvPr>
          <p:cNvSpPr/>
          <p:nvPr/>
        </p:nvSpPr>
        <p:spPr>
          <a:xfrm>
            <a:off x="5426319" y="2736410"/>
            <a:ext cx="2163598" cy="760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41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E89FE4B7-F1D3-ACAD-EACE-213031B5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C85568F1-6F59-077D-4325-DC548171BB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(Physical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B99AA3CE-09DB-C37E-9CF2-AC99EBC4CA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1BFC-2CE2-36FB-4BDE-04A67D97C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5CD62F-5FCF-0037-062B-926AA2E52B56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3 : 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Convert inception to century,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century=(year // 100)+1.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364D5875-6B5D-7729-45A6-441B7C79E1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6A72C2-2172-C00B-9A17-A241FA35CD19}"/>
              </a:ext>
            </a:extLst>
          </p:cNvPr>
          <p:cNvSpPr/>
          <p:nvPr/>
        </p:nvSpPr>
        <p:spPr>
          <a:xfrm>
            <a:off x="6103739" y="3833943"/>
            <a:ext cx="2163598" cy="1324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D2F23-DF01-5A18-0DF8-19CC407FA703}"/>
              </a:ext>
            </a:extLst>
          </p:cNvPr>
          <p:cNvSpPr/>
          <p:nvPr/>
        </p:nvSpPr>
        <p:spPr>
          <a:xfrm>
            <a:off x="5664242" y="3898973"/>
            <a:ext cx="2163598" cy="291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E805C-49B1-BF9B-31B2-45F365BDFE46}"/>
              </a:ext>
            </a:extLst>
          </p:cNvPr>
          <p:cNvSpPr/>
          <p:nvPr/>
        </p:nvSpPr>
        <p:spPr>
          <a:xfrm>
            <a:off x="5780374" y="3826323"/>
            <a:ext cx="2163598" cy="54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39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3B49AECC-BB2B-87E9-022A-248ACEA4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E27C4DE0-6255-7317-1318-C353CB2925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(Physical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6D6B45C9-71A0-0B4D-A447-48DC64CE6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CDCB6-19C3-64C1-54DF-14C8D6B2F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64BB77-004F-671B-A33B-4CFB08D3760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</a:rPr>
              <a:t>Step 4 : </a:t>
            </a:r>
            <a:br>
              <a:rPr lang="en-GB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SELECT century, MAX(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num_swords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)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AS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max_num_swords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FROM </a:t>
            </a:r>
            <a:r>
              <a:rPr lang="en-US" sz="2000" dirty="0" err="1">
                <a:solidFill>
                  <a:schemeClr val="dk2"/>
                </a:solidFill>
                <a:latin typeface="DM Sans"/>
              </a:rPr>
              <a:t>joined_table</a:t>
            </a:r>
            <a:r>
              <a:rPr lang="en-US" sz="2000" dirty="0">
                <a:solidFill>
                  <a:schemeClr val="dk2"/>
                </a:solidFill>
                <a:latin typeface="DM Sans"/>
              </a:rPr>
              <a:t> 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GROUP BY century;</a:t>
            </a:r>
            <a:endParaRPr lang="en-GB" sz="2000" dirty="0">
              <a:solidFill>
                <a:schemeClr val="dk2"/>
              </a:solidFill>
              <a:latin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32649CA6-645D-4013-7277-E2010C5A6E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32547E-8A92-0CCE-2250-F61930798E86}"/>
              </a:ext>
            </a:extLst>
          </p:cNvPr>
          <p:cNvSpPr/>
          <p:nvPr/>
        </p:nvSpPr>
        <p:spPr>
          <a:xfrm>
            <a:off x="6122886" y="4386898"/>
            <a:ext cx="2163598" cy="642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64AA1A-0FB3-B6AE-79D8-D2B35A87CD31}"/>
              </a:ext>
            </a:extLst>
          </p:cNvPr>
          <p:cNvSpPr/>
          <p:nvPr/>
        </p:nvSpPr>
        <p:spPr>
          <a:xfrm>
            <a:off x="7143459" y="4068000"/>
            <a:ext cx="964052" cy="367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15934-8595-DA42-A123-11FC93A8DE1B}"/>
              </a:ext>
            </a:extLst>
          </p:cNvPr>
          <p:cNvSpPr/>
          <p:nvPr/>
        </p:nvSpPr>
        <p:spPr>
          <a:xfrm>
            <a:off x="6776054" y="3925257"/>
            <a:ext cx="2163598" cy="199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25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p1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340" b="29335"/>
          <a:stretch/>
        </p:blipFill>
        <p:spPr>
          <a:xfrm>
            <a:off x="990000" y="1177200"/>
            <a:ext cx="2012401" cy="831601"/>
          </a:xfrm>
          <a:prstGeom prst="rect">
            <a:avLst/>
          </a:prstGeom>
        </p:spPr>
      </p:pic>
      <p:sp>
        <p:nvSpPr>
          <p:cNvPr id="1396" name="Google Shape;1396;p120"/>
          <p:cNvSpPr txBox="1">
            <a:spLocks noGrp="1"/>
          </p:cNvSpPr>
          <p:nvPr>
            <p:ph type="subTitle" idx="1"/>
          </p:nvPr>
        </p:nvSpPr>
        <p:spPr>
          <a:xfrm>
            <a:off x="990000" y="2120400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Multi-modal Data</a:t>
            </a:r>
            <a:endParaRPr/>
          </a:p>
        </p:txBody>
      </p:sp>
      <p:sp>
        <p:nvSpPr>
          <p:cNvPr id="1397" name="Google Shape;1397;p120"/>
          <p:cNvSpPr txBox="1">
            <a:spLocks noGrp="1"/>
          </p:cNvSpPr>
          <p:nvPr>
            <p:ph type="body" idx="3"/>
          </p:nvPr>
        </p:nvSpPr>
        <p:spPr>
          <a:xfrm>
            <a:off x="990000" y="2728800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Modern data lakes hold </a:t>
            </a:r>
            <a:r>
              <a:rPr lang="en-US" b="1"/>
              <a:t>text</a:t>
            </a:r>
            <a:r>
              <a:rPr lang="en-US"/>
              <a:t>, </a:t>
            </a:r>
            <a:r>
              <a:rPr lang="en-US" b="1"/>
              <a:t>images</a:t>
            </a:r>
            <a:r>
              <a:rPr lang="en-US"/>
              <a:t>, </a:t>
            </a:r>
            <a:r>
              <a:rPr lang="en-US" b="1"/>
              <a:t>documents</a:t>
            </a:r>
            <a:r>
              <a:rPr lang="en-US"/>
              <a:t>, etc.</a:t>
            </a:r>
          </a:p>
        </p:txBody>
      </p:sp>
      <p:pic>
        <p:nvPicPr>
          <p:cNvPr id="1398" name="Google Shape;1398;p12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29340" b="29335"/>
          <a:stretch/>
        </p:blipFill>
        <p:spPr>
          <a:xfrm>
            <a:off x="3509999" y="1177200"/>
            <a:ext cx="2012401" cy="831601"/>
          </a:xfrm>
          <a:prstGeom prst="rect">
            <a:avLst/>
          </a:prstGeom>
        </p:spPr>
      </p:pic>
      <p:sp>
        <p:nvSpPr>
          <p:cNvPr id="1399" name="Google Shape;1399;p120"/>
          <p:cNvSpPr txBox="1">
            <a:spLocks noGrp="1"/>
          </p:cNvSpPr>
          <p:nvPr>
            <p:ph type="subTitle" idx="5"/>
          </p:nvPr>
        </p:nvSpPr>
        <p:spPr>
          <a:xfrm>
            <a:off x="3510000" y="2120725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Language Queries</a:t>
            </a:r>
            <a:endParaRPr/>
          </a:p>
        </p:txBody>
      </p:sp>
      <p:sp>
        <p:nvSpPr>
          <p:cNvPr id="1400" name="Google Shape;1400;p120"/>
          <p:cNvSpPr txBox="1">
            <a:spLocks noGrp="1"/>
          </p:cNvSpPr>
          <p:nvPr>
            <p:ph type="body" idx="6"/>
          </p:nvPr>
        </p:nvSpPr>
        <p:spPr>
          <a:xfrm>
            <a:off x="3510000" y="2729125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/>
              <a:t>Laypeople </a:t>
            </a:r>
            <a:r>
              <a:rPr lang="en-US"/>
              <a:t>can query without specific knowledge</a:t>
            </a:r>
            <a:endParaRPr lang="en-US" b="1"/>
          </a:p>
        </p:txBody>
      </p:sp>
      <p:pic>
        <p:nvPicPr>
          <p:cNvPr id="1401" name="Google Shape;1401;p120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t="29340" b="29335"/>
          <a:stretch/>
        </p:blipFill>
        <p:spPr>
          <a:xfrm>
            <a:off x="6033599" y="1177200"/>
            <a:ext cx="2012401" cy="831601"/>
          </a:xfrm>
          <a:prstGeom prst="rect">
            <a:avLst/>
          </a:prstGeom>
        </p:spPr>
      </p:pic>
      <p:sp>
        <p:nvSpPr>
          <p:cNvPr id="1402" name="Google Shape;1402;p120"/>
          <p:cNvSpPr txBox="1">
            <a:spLocks noGrp="1"/>
          </p:cNvSpPr>
          <p:nvPr>
            <p:ph type="subTitle" idx="8"/>
          </p:nvPr>
        </p:nvSpPr>
        <p:spPr>
          <a:xfrm>
            <a:off x="6033600" y="2120725"/>
            <a:ext cx="201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403" name="Google Shape;1403;p120"/>
          <p:cNvSpPr txBox="1">
            <a:spLocks noGrp="1"/>
          </p:cNvSpPr>
          <p:nvPr>
            <p:ph type="body" idx="9"/>
          </p:nvPr>
        </p:nvSpPr>
        <p:spPr>
          <a:xfrm>
            <a:off x="6033600" y="2729125"/>
            <a:ext cx="20124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Use </a:t>
            </a:r>
            <a:r>
              <a:rPr lang="en-GB" b="1"/>
              <a:t>natural language </a:t>
            </a:r>
            <a:r>
              <a:rPr lang="en-GB"/>
              <a:t>to query </a:t>
            </a:r>
            <a:r>
              <a:rPr lang="en-GB" b="1"/>
              <a:t>multi-modal data</a:t>
            </a:r>
          </a:p>
        </p:txBody>
      </p:sp>
      <p:sp>
        <p:nvSpPr>
          <p:cNvPr id="1404" name="Google Shape;1404;p120"/>
          <p:cNvSpPr txBox="1">
            <a:spLocks noGrp="1"/>
          </p:cNvSpPr>
          <p:nvPr>
            <p:ph type="ctrTitle"/>
          </p:nvPr>
        </p:nvSpPr>
        <p:spPr>
          <a:xfrm>
            <a:off x="981000" y="172450"/>
            <a:ext cx="7070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CAESURA Motivation &amp; Vision</a:t>
            </a:r>
          </a:p>
        </p:txBody>
      </p:sp>
      <p:pic>
        <p:nvPicPr>
          <p:cNvPr id="1405" name="Google Shape;1405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4">
          <a:extLst>
            <a:ext uri="{FF2B5EF4-FFF2-40B4-BE49-F238E27FC236}">
              <a16:creationId xmlns:a16="http://schemas.microsoft.com/office/drawing/2014/main" id="{E040E318-248F-117B-D849-70FF7D40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5">
            <a:extLst>
              <a:ext uri="{FF2B5EF4-FFF2-40B4-BE49-F238E27FC236}">
                <a16:creationId xmlns:a16="http://schemas.microsoft.com/office/drawing/2014/main" id="{338972AE-0EB8-0680-BFA2-6B242F9665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200" y="388800"/>
            <a:ext cx="2383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Demonstration (Physical Plan)</a:t>
            </a:r>
            <a:endParaRPr dirty="0"/>
          </a:p>
        </p:txBody>
      </p:sp>
      <p:sp>
        <p:nvSpPr>
          <p:cNvPr id="1447" name="Google Shape;1447;p125">
            <a:extLst>
              <a:ext uri="{FF2B5EF4-FFF2-40B4-BE49-F238E27FC236}">
                <a16:creationId xmlns:a16="http://schemas.microsoft.com/office/drawing/2014/main" id="{8F9C9290-604E-8D6A-268D-92700FA6A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1200" y="388800"/>
            <a:ext cx="50184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1A644-CE9C-D880-1C0C-953A50EC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0" y="0"/>
            <a:ext cx="4741664" cy="51435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356863-F8B6-C96B-058D-C208E51ACC12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dk2"/>
                </a:solidFill>
                <a:latin typeface="DM Sans"/>
                <a:sym typeface="DM Sans"/>
              </a:rPr>
              <a:t>Step 5 : </a:t>
            </a:r>
          </a:p>
          <a:p>
            <a:r>
              <a:rPr lang="en-US" sz="2000" dirty="0">
                <a:solidFill>
                  <a:schemeClr val="dk2"/>
                </a:solidFill>
                <a:latin typeface="DM Sans"/>
                <a:sym typeface="DM Sans"/>
              </a:rPr>
              <a:t>Bar chart with century on X-axis and </a:t>
            </a:r>
            <a:r>
              <a:rPr lang="en-US" sz="2000" dirty="0" err="1">
                <a:solidFill>
                  <a:schemeClr val="dk2"/>
                </a:solidFill>
                <a:latin typeface="DM Sans"/>
                <a:sym typeface="DM Sans"/>
              </a:rPr>
              <a:t>max_num_swords</a:t>
            </a:r>
            <a:r>
              <a:rPr lang="en-US" sz="2000" dirty="0">
                <a:solidFill>
                  <a:schemeClr val="dk2"/>
                </a:solidFill>
                <a:latin typeface="DM Sans"/>
                <a:sym typeface="DM Sans"/>
              </a:rPr>
              <a:t> on Y-axis.</a:t>
            </a:r>
            <a:endParaRPr lang="en-GB" sz="2000" dirty="0">
              <a:solidFill>
                <a:schemeClr val="dk2"/>
              </a:solidFill>
              <a:latin typeface="DM Sans"/>
              <a:sym typeface="DM Sans"/>
            </a:endParaRPr>
          </a:p>
        </p:txBody>
      </p:sp>
      <p:pic>
        <p:nvPicPr>
          <p:cNvPr id="1448" name="Google Shape;1448;p125">
            <a:extLst>
              <a:ext uri="{FF2B5EF4-FFF2-40B4-BE49-F238E27FC236}">
                <a16:creationId xmlns:a16="http://schemas.microsoft.com/office/drawing/2014/main" id="{9BF777A3-0859-8996-2EA4-95822753035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04413E-8269-4FB8-0528-E47438916AC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-1933" r="52"/>
          <a:stretch/>
        </p:blipFill>
        <p:spPr>
          <a:xfrm>
            <a:off x="3686018" y="2571750"/>
            <a:ext cx="4608764" cy="22915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2825C4-EDFA-FFDC-4777-90CAB4416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Of Query Planning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43224-F345-20FC-974B-7A06845E0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1200" y="388800"/>
            <a:ext cx="5018400" cy="2384727"/>
          </a:xfrm>
        </p:spPr>
        <p:txBody>
          <a:bodyPr/>
          <a:lstStyle/>
          <a:p>
            <a:pPr marL="158750" indent="0">
              <a:buNone/>
            </a:pPr>
            <a:r>
              <a:rPr lang="en-US" b="1" dirty="0"/>
              <a:t>Experiment Setup: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b="1" dirty="0"/>
              <a:t>24 queries per dataset</a:t>
            </a:r>
            <a:r>
              <a:rPr lang="en-US" dirty="0"/>
              <a:t> (artwork &amp; </a:t>
            </a:r>
            <a:r>
              <a:rPr lang="en-US" dirty="0" err="1"/>
              <a:t>rotowire</a:t>
            </a:r>
            <a:r>
              <a:rPr lang="en-US" dirty="0"/>
              <a:t>) and discovery phase skipped (assume perfect retrieval)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Query types: 16 single-value, 16 table output, 16 plot output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Half queries require multi-modal data; half use only relational data</a:t>
            </a:r>
          </a:p>
          <a:p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9FC8F9-5C04-EE9A-94C8-C7D3DF1E228D}"/>
              </a:ext>
            </a:extLst>
          </p:cNvPr>
          <p:cNvSpPr/>
          <p:nvPr/>
        </p:nvSpPr>
        <p:spPr>
          <a:xfrm>
            <a:off x="9525" y="2041236"/>
            <a:ext cx="3020291" cy="3102264"/>
          </a:xfrm>
          <a:prstGeom prst="rect">
            <a:avLst/>
          </a:prstGeom>
          <a:solidFill>
            <a:srgbClr val="02364B"/>
          </a:solidFill>
          <a:ln>
            <a:solidFill>
              <a:srgbClr val="023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324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38472-182E-6955-63FD-0D376E39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6657B-BF1C-CC5D-6F32-5239A74C7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Error Analysis in CAESURA's Query Planning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D6B0A-962A-DB15-6943-C027C0BFA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1200" y="388800"/>
            <a:ext cx="5018400" cy="2384727"/>
          </a:xfrm>
        </p:spPr>
        <p:txBody>
          <a:bodyPr/>
          <a:lstStyle/>
          <a:p>
            <a:pPr marL="158750" indent="0">
              <a:buNone/>
            </a:pPr>
            <a:r>
              <a:rPr lang="en-US" dirty="0"/>
              <a:t>Logical Phase Errors : Impossible Actions, Data Misunderstanding, Illogical/Missing Steps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Physical Phase Errors : Wrong Arguments, Wrong Tool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GPT-4 shows less logical errors compared to GPT-3.5, in data misunderstanding and missing steps.</a:t>
            </a:r>
            <a:br>
              <a:rPr lang="en-US" dirty="0"/>
            </a:br>
            <a:r>
              <a:rPr lang="en-US" dirty="0"/>
              <a:t>The most common error for GPT-4 is wrong input arguments during the mapping phase.</a:t>
            </a:r>
            <a:br>
              <a:rPr lang="en-US" dirty="0"/>
            </a:br>
            <a:r>
              <a:rPr lang="en-US" dirty="0"/>
              <a:t>GPT-3.5 often misinterprets data, relying too much on title/genre, causing bad multi-modal plans.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45DA1-ABB5-8E42-A711-62C3B5281FCC}"/>
              </a:ext>
            </a:extLst>
          </p:cNvPr>
          <p:cNvSpPr/>
          <p:nvPr/>
        </p:nvSpPr>
        <p:spPr>
          <a:xfrm>
            <a:off x="0" y="2041236"/>
            <a:ext cx="3020291" cy="3102264"/>
          </a:xfrm>
          <a:prstGeom prst="rect">
            <a:avLst/>
          </a:prstGeom>
          <a:solidFill>
            <a:srgbClr val="02364B"/>
          </a:solidFill>
          <a:ln>
            <a:solidFill>
              <a:srgbClr val="0236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041A26-D77D-2035-C46B-162C3CF2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12" y="2772950"/>
            <a:ext cx="4608576" cy="15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0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Reliability</a:t>
            </a:r>
            <a:endParaRPr dirty="0"/>
          </a:p>
        </p:txBody>
      </p:sp>
      <p:sp>
        <p:nvSpPr>
          <p:cNvPr id="1482" name="Google Shape;1482;p12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LLMs sometimes omit steps or reference </a:t>
            </a:r>
            <a:r>
              <a:rPr lang="en" b="1" dirty="0"/>
              <a:t>nonexistent columns</a:t>
            </a:r>
            <a:r>
              <a:rPr lang="en" dirty="0"/>
              <a:t>. </a:t>
            </a:r>
            <a:br>
              <a:rPr lang="en" dirty="0"/>
            </a:br>
            <a:r>
              <a:rPr lang="en" dirty="0"/>
              <a:t>CAESURA partially mitigates by interleaving </a:t>
            </a:r>
            <a:r>
              <a:rPr lang="en" b="1" dirty="0"/>
              <a:t>execution</a:t>
            </a:r>
            <a:r>
              <a:rPr lang="en" dirty="0"/>
              <a:t> &amp; </a:t>
            </a:r>
            <a:r>
              <a:rPr lang="en" b="1" dirty="0"/>
              <a:t>repair</a:t>
            </a:r>
            <a:r>
              <a:rPr lang="en" dirty="0"/>
              <a:t>.</a:t>
            </a:r>
            <a:endParaRPr dirty="0"/>
          </a:p>
        </p:txBody>
      </p:sp>
      <p:sp>
        <p:nvSpPr>
          <p:cNvPr id="1483" name="Google Shape;1483;p129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Optimization</a:t>
            </a:r>
            <a:endParaRPr/>
          </a:p>
        </p:txBody>
      </p:sp>
      <p:sp>
        <p:nvSpPr>
          <p:cNvPr id="1484" name="Google Shape;1484;p129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/>
              <a:t>Multi-modal cost estimation</a:t>
            </a:r>
            <a:r>
              <a:rPr lang="en" dirty="0"/>
              <a:t> is hard (e.g., cost of </a:t>
            </a:r>
            <a:r>
              <a:rPr lang="en" b="1" dirty="0"/>
              <a:t>image recognition</a:t>
            </a:r>
            <a:r>
              <a:rPr lang="en" dirty="0"/>
              <a:t>). Future: learned cost models for </a:t>
            </a:r>
            <a:r>
              <a:rPr lang="en" b="1" dirty="0"/>
              <a:t>ML-based operators</a:t>
            </a:r>
            <a:r>
              <a:rPr lang="en" dirty="0"/>
              <a:t>.</a:t>
            </a:r>
            <a:endParaRPr dirty="0"/>
          </a:p>
        </p:txBody>
      </p:sp>
      <p:sp>
        <p:nvSpPr>
          <p:cNvPr id="1485" name="Google Shape;1485;p129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&amp; Safety</a:t>
            </a:r>
            <a:endParaRPr/>
          </a:p>
        </p:txBody>
      </p:sp>
      <p:sp>
        <p:nvSpPr>
          <p:cNvPr id="1486" name="Google Shape;1486;p129"/>
          <p:cNvSpPr txBox="1">
            <a:spLocks noGrp="1"/>
          </p:cNvSpPr>
          <p:nvPr>
            <p:ph type="body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Generated code must be </a:t>
            </a:r>
            <a:r>
              <a:rPr lang="en" b="1" dirty="0"/>
              <a:t>sandboxed</a:t>
            </a:r>
            <a:r>
              <a:rPr lang="en" dirty="0"/>
              <a:t>. </a:t>
            </a:r>
            <a:br>
              <a:rPr lang="en" dirty="0"/>
            </a:br>
            <a:r>
              <a:rPr lang="en" dirty="0"/>
              <a:t>Strictly limit </a:t>
            </a:r>
            <a:r>
              <a:rPr lang="en" b="1" dirty="0"/>
              <a:t>destructive queries</a:t>
            </a:r>
            <a:r>
              <a:rPr lang="en" dirty="0"/>
              <a:t>. (DELETE , UPDATE)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B04D23E-6B47-F1EE-3DEB-77718C45F988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en-US" dirty="0"/>
              <a:t>Further Directions</a:t>
            </a:r>
            <a:endParaRPr lang="LID4096" dirty="0"/>
          </a:p>
        </p:txBody>
      </p:sp>
      <p:sp>
        <p:nvSpPr>
          <p:cNvPr id="1487" name="Google Shape;1487;p1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algn="l" rtl="0"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2400" b="0" dirty="0">
                <a:solidFill>
                  <a:schemeClr val="dk2"/>
                </a:solidFill>
              </a:rPr>
              <a:t>Challenges, Limitations, &amp; Future Directions</a:t>
            </a:r>
            <a:endParaRPr lang="en" sz="2400" b="0" dirty="0">
              <a:solidFill>
                <a:schemeClr val="dk2"/>
              </a:solidFill>
            </a:endParaRPr>
          </a:p>
        </p:txBody>
      </p:sp>
      <p:pic>
        <p:nvPicPr>
          <p:cNvPr id="1488" name="Google Shape;148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A73FF16-C632-4237-1497-3FE5B0149728}"/>
              </a:ext>
            </a:extLst>
          </p:cNvPr>
          <p:cNvSpPr>
            <a:spLocks noGrp="1" noChangeArrowheads="1"/>
          </p:cNvSpPr>
          <p:nvPr>
            <p:ph type="body" idx="8"/>
          </p:nvPr>
        </p:nvSpPr>
        <p:spPr bwMode="auto">
          <a:xfrm>
            <a:off x="6858000" y="3043838"/>
            <a:ext cx="2052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dirty="0"/>
              <a:t>Fine-tuning </a:t>
            </a:r>
            <a:r>
              <a:rPr lang="en-US" altLang="LID4096" dirty="0"/>
              <a:t>t</a:t>
            </a:r>
            <a:r>
              <a:rPr lang="LID4096" altLang="LID4096" dirty="0"/>
              <a:t>o reduce logical errors hallucinations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dirty="0"/>
              <a:t>Integrating symbolic verifiers to ensure plan correctness and interpretability.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dirty="0"/>
              <a:t>Improving scalability without overwhelming the LLM context window.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" name="Google Shape;1493;p1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381" b="10373"/>
          <a:stretch/>
        </p:blipFill>
        <p:spPr>
          <a:xfrm>
            <a:off x="5863700" y="-19075"/>
            <a:ext cx="3280500" cy="5199301"/>
          </a:xfrm>
          <a:prstGeom prst="rect">
            <a:avLst/>
          </a:prstGeom>
        </p:spPr>
      </p:pic>
      <p:sp>
        <p:nvSpPr>
          <p:cNvPr id="1494" name="Google Shape;1494;p130"/>
          <p:cNvSpPr txBox="1">
            <a:spLocks noGrp="1"/>
          </p:cNvSpPr>
          <p:nvPr>
            <p:ph type="ctrTitle"/>
          </p:nvPr>
        </p:nvSpPr>
        <p:spPr>
          <a:xfrm>
            <a:off x="446400" y="622800"/>
            <a:ext cx="502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Takeaways</a:t>
            </a:r>
            <a:endParaRPr dirty="0"/>
          </a:p>
        </p:txBody>
      </p:sp>
      <p:sp>
        <p:nvSpPr>
          <p:cNvPr id="1495" name="Google Shape;1495;p130"/>
          <p:cNvSpPr txBox="1">
            <a:spLocks noGrp="1"/>
          </p:cNvSpPr>
          <p:nvPr>
            <p:ph type="body" idx="1"/>
          </p:nvPr>
        </p:nvSpPr>
        <p:spPr>
          <a:xfrm>
            <a:off x="446400" y="1170000"/>
            <a:ext cx="5022000" cy="3635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LLM-Driven Query Planning</a:t>
            </a:r>
            <a:r>
              <a:rPr lang="en-US" dirty="0"/>
              <a:t>: CAESURA translates natural language into multi-modal query plans, combining relational operators, machine-generated Python UDFs, and </a:t>
            </a:r>
            <a:r>
              <a:rPr lang="en-US" dirty="0" err="1"/>
              <a:t>VisualQA</a:t>
            </a:r>
            <a:r>
              <a:rPr lang="en-US" dirty="0"/>
              <a:t> operators.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Multi-Modal Operators: </a:t>
            </a:r>
            <a:r>
              <a:rPr lang="en-US" dirty="0"/>
              <a:t>It enables querying across different data modalities (tables, images, texts) in a single pipeline.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b="1" dirty="0"/>
              <a:t>Plan Executability &amp; Correctness:</a:t>
            </a:r>
            <a:r>
              <a:rPr lang="en-US" dirty="0"/>
              <a:t> Ensuring the generated plan is executable and logically sound remains an open challenge.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Plan Optimization:</a:t>
            </a:r>
            <a:r>
              <a:rPr lang="en-US" dirty="0"/>
              <a:t> Developing cost models for complex multi-modal operators is non-trivial.</a:t>
            </a:r>
            <a:br>
              <a:rPr lang="en-US" dirty="0"/>
            </a:br>
            <a:br>
              <a:rPr lang="en-US" b="1" dirty="0"/>
            </a:br>
            <a:r>
              <a:rPr lang="en-US" b="1" dirty="0"/>
              <a:t>Future Potential: </a:t>
            </a:r>
            <a:r>
              <a:rPr lang="en-US" dirty="0"/>
              <a:t>Fine-tuning LLMs, integrating symbolic verification, and learning cost models to improve reliability and efficiency.</a:t>
            </a:r>
            <a:endParaRPr lang="en-GB" dirty="0"/>
          </a:p>
        </p:txBody>
      </p:sp>
      <p:pic>
        <p:nvPicPr>
          <p:cNvPr id="1496" name="Google Shape;1496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1"/>
          <p:cNvSpPr txBox="1">
            <a:spLocks noGrp="1"/>
          </p:cNvSpPr>
          <p:nvPr>
            <p:ph type="ctrTitle"/>
          </p:nvPr>
        </p:nvSpPr>
        <p:spPr>
          <a:xfrm>
            <a:off x="414000" y="860225"/>
            <a:ext cx="5036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502" name="Google Shape;1502;p131"/>
          <p:cNvSpPr txBox="1">
            <a:spLocks noGrp="1"/>
          </p:cNvSpPr>
          <p:nvPr>
            <p:ph type="body" idx="1"/>
          </p:nvPr>
        </p:nvSpPr>
        <p:spPr>
          <a:xfrm>
            <a:off x="414000" y="1717200"/>
            <a:ext cx="5036400" cy="22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&amp; Discussion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3" name="Google Shape;1503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21"/>
          <p:cNvSpPr txBox="1">
            <a:spLocks noGrp="1"/>
          </p:cNvSpPr>
          <p:nvPr>
            <p:ph type="ctrTitle"/>
          </p:nvPr>
        </p:nvSpPr>
        <p:spPr>
          <a:xfrm>
            <a:off x="388800" y="597600"/>
            <a:ext cx="70524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 pitchFamily="2" charset="0"/>
              </a:rPr>
              <a:t>Overview of Traditional Query Planning</a:t>
            </a:r>
            <a:endParaRPr>
              <a:latin typeface="DM Sans" pitchFamily="2" charset="0"/>
            </a:endParaRPr>
          </a:p>
        </p:txBody>
      </p:sp>
      <p:sp>
        <p:nvSpPr>
          <p:cNvPr id="1411" name="Google Shape;1411;p121"/>
          <p:cNvSpPr txBox="1">
            <a:spLocks noGrp="1"/>
          </p:cNvSpPr>
          <p:nvPr>
            <p:ph type="body" idx="1"/>
          </p:nvPr>
        </p:nvSpPr>
        <p:spPr>
          <a:xfrm>
            <a:off x="388800" y="1212300"/>
            <a:ext cx="5292672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1600" dirty="0">
                <a:solidFill>
                  <a:srgbClr val="02364B"/>
                </a:solidFill>
                <a:latin typeface="DM Sans" pitchFamily="2" charset="0"/>
              </a:rPr>
              <a:t>SQL Query parsed into structured format</a:t>
            </a:r>
          </a:p>
          <a:p>
            <a:pPr marL="171450" indent="-171450"/>
            <a:r>
              <a:rPr lang="en-US" sz="1600" dirty="0">
                <a:solidFill>
                  <a:srgbClr val="02364B"/>
                </a:solidFill>
                <a:latin typeface="DM Sans" pitchFamily="2" charset="0"/>
              </a:rPr>
              <a:t>Applies optimizations, reordering joins, uses indexes</a:t>
            </a:r>
          </a:p>
          <a:p>
            <a:pPr marL="171450" indent="-171450"/>
            <a:r>
              <a:rPr lang="en-US" sz="1600" dirty="0">
                <a:solidFill>
                  <a:srgbClr val="02364B"/>
                </a:solidFill>
                <a:latin typeface="DM Sans" pitchFamily="2" charset="0"/>
              </a:rPr>
              <a:t>Explore multiple possible plans</a:t>
            </a:r>
          </a:p>
          <a:p>
            <a:pPr marL="171450" indent="-171450"/>
            <a:r>
              <a:rPr lang="en-US" sz="1600" dirty="0">
                <a:solidFill>
                  <a:srgbClr val="02364B"/>
                </a:solidFill>
                <a:latin typeface="DM Sans" pitchFamily="2" charset="0"/>
              </a:rPr>
              <a:t>Find best route to get data efficiently</a:t>
            </a:r>
          </a:p>
        </p:txBody>
      </p:sp>
      <p:pic>
        <p:nvPicPr>
          <p:cNvPr id="1412" name="Google Shape;1412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9"/>
          <p:cNvSpPr txBox="1">
            <a:spLocks noGrp="1"/>
          </p:cNvSpPr>
          <p:nvPr>
            <p:ph type="ctrTitle"/>
          </p:nvPr>
        </p:nvSpPr>
        <p:spPr>
          <a:xfrm>
            <a:off x="900133" y="388825"/>
            <a:ext cx="7343734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Traditional query planning vs </a:t>
            </a:r>
            <a:r>
              <a:rPr lang="en-US"/>
              <a:t>Caesura’s</a:t>
            </a:r>
            <a:r>
              <a:rPr lang="en-US" dirty="0"/>
              <a:t> approach</a:t>
            </a:r>
          </a:p>
        </p:txBody>
      </p:sp>
      <p:pic>
        <p:nvPicPr>
          <p:cNvPr id="1390" name="Google Shape;139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A5A6BD-9AF4-A329-BA1F-50434994F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82837"/>
              </p:ext>
            </p:extLst>
          </p:nvPr>
        </p:nvGraphicFramePr>
        <p:xfrm>
          <a:off x="1237488" y="1805746"/>
          <a:ext cx="6669024" cy="2237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332">
                  <a:extLst>
                    <a:ext uri="{9D8B030D-6E8A-4147-A177-3AD203B41FA5}">
                      <a16:colId xmlns:a16="http://schemas.microsoft.com/office/drawing/2014/main" val="1236488387"/>
                    </a:ext>
                  </a:extLst>
                </a:gridCol>
                <a:gridCol w="2679504">
                  <a:extLst>
                    <a:ext uri="{9D8B030D-6E8A-4147-A177-3AD203B41FA5}">
                      <a16:colId xmlns:a16="http://schemas.microsoft.com/office/drawing/2014/main" val="3215049672"/>
                    </a:ext>
                  </a:extLst>
                </a:gridCol>
                <a:gridCol w="2476188">
                  <a:extLst>
                    <a:ext uri="{9D8B030D-6E8A-4147-A177-3AD203B41FA5}">
                      <a16:colId xmlns:a16="http://schemas.microsoft.com/office/drawing/2014/main" val="2774427858"/>
                    </a:ext>
                  </a:extLst>
                </a:gridCol>
              </a:tblGrid>
              <a:tr h="647894">
                <a:tc>
                  <a:txBody>
                    <a:bodyPr/>
                    <a:lstStyle/>
                    <a:p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0">
                          <a:latin typeface="DM Sans" pitchFamily="2" charset="0"/>
                        </a:rPr>
                        <a:t>Traditional Query Planning</a:t>
                      </a:r>
                    </a:p>
                    <a:p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>
                          <a:latin typeface="DM Sans" pitchFamily="2" charset="0"/>
                        </a:rPr>
                        <a:t>CEASURA Query Planning</a:t>
                      </a:r>
                    </a:p>
                    <a:p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89610"/>
                  </a:ext>
                </a:extLst>
              </a:tr>
              <a:tr h="429750"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Language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SQL Language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Natural Language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261553"/>
                  </a:ext>
                </a:extLst>
              </a:tr>
              <a:tr h="429750"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Supported Data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Structured data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Multi-modal data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766646"/>
                  </a:ext>
                </a:extLst>
              </a:tr>
              <a:tr h="730575"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Flexibility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Limited to SQL supported operations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DM Sans" pitchFamily="2" charset="0"/>
                        </a:rPr>
                        <a:t>Diverse operators</a:t>
                      </a:r>
                      <a:endParaRPr lang="en-GB">
                        <a:latin typeface="DM San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975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0F8C9A-CDA3-98A6-A65E-97D49267FE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36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8" name="Google Shape;1418;p122"/>
          <p:cNvSpPr txBox="1">
            <a:spLocks noGrp="1"/>
          </p:cNvSpPr>
          <p:nvPr>
            <p:ph type="ctrTitle"/>
          </p:nvPr>
        </p:nvSpPr>
        <p:spPr>
          <a:xfrm>
            <a:off x="446400" y="622800"/>
            <a:ext cx="5022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CAESURA Overview - Architecture</a:t>
            </a:r>
            <a:endParaRPr/>
          </a:p>
        </p:txBody>
      </p:sp>
      <p:pic>
        <p:nvPicPr>
          <p:cNvPr id="1420" name="Google Shape;142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48ED0-CB5A-1927-F247-CBB073D03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2125"/>
            <a:ext cx="9144000" cy="2448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23"/>
          <p:cNvSpPr txBox="1">
            <a:spLocks noGrp="1"/>
          </p:cNvSpPr>
          <p:nvPr>
            <p:ph type="ctrTitle"/>
          </p:nvPr>
        </p:nvSpPr>
        <p:spPr>
          <a:xfrm>
            <a:off x="941400" y="223450"/>
            <a:ext cx="7264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in Three Phases</a:t>
            </a:r>
            <a:endParaRPr/>
          </a:p>
        </p:txBody>
      </p:sp>
      <p:sp>
        <p:nvSpPr>
          <p:cNvPr id="1426" name="Google Shape;1426;p123"/>
          <p:cNvSpPr txBox="1">
            <a:spLocks noGrp="1"/>
          </p:cNvSpPr>
          <p:nvPr>
            <p:ph type="subTitle" idx="1"/>
          </p:nvPr>
        </p:nvSpPr>
        <p:spPr>
          <a:xfrm>
            <a:off x="9432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Discovery Phase</a:t>
            </a:r>
            <a:endParaRPr/>
          </a:p>
        </p:txBody>
      </p:sp>
      <p:sp>
        <p:nvSpPr>
          <p:cNvPr id="1427" name="Google Shape;1427;p123"/>
          <p:cNvSpPr txBox="1">
            <a:spLocks noGrp="1"/>
          </p:cNvSpPr>
          <p:nvPr>
            <p:ph type="body" idx="2"/>
          </p:nvPr>
        </p:nvSpPr>
        <p:spPr>
          <a:xfrm>
            <a:off x="9423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/>
              <a:t>Retreive</a:t>
            </a:r>
            <a:r>
              <a:rPr lang="en" dirty="0"/>
              <a:t> data and identify which </a:t>
            </a:r>
            <a:r>
              <a:rPr lang="en" b="1" dirty="0"/>
              <a:t>tables</a:t>
            </a:r>
            <a:r>
              <a:rPr lang="en" dirty="0"/>
              <a:t> or </a:t>
            </a:r>
            <a:r>
              <a:rPr lang="en" b="1" dirty="0"/>
              <a:t>data sources</a:t>
            </a:r>
            <a:r>
              <a:rPr lang="en" dirty="0"/>
              <a:t> are relevant.</a:t>
            </a:r>
            <a:endParaRPr dirty="0"/>
          </a:p>
        </p:txBody>
      </p:sp>
      <p:sp>
        <p:nvSpPr>
          <p:cNvPr id="1428" name="Google Shape;1428;p123"/>
          <p:cNvSpPr txBox="1">
            <a:spLocks noGrp="1"/>
          </p:cNvSpPr>
          <p:nvPr>
            <p:ph type="subTitle" idx="3"/>
          </p:nvPr>
        </p:nvSpPr>
        <p:spPr>
          <a:xfrm>
            <a:off x="34560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Phase</a:t>
            </a:r>
            <a:endParaRPr/>
          </a:p>
        </p:txBody>
      </p:sp>
      <p:sp>
        <p:nvSpPr>
          <p:cNvPr id="1429" name="Google Shape;1429;p123"/>
          <p:cNvSpPr txBox="1">
            <a:spLocks noGrp="1"/>
          </p:cNvSpPr>
          <p:nvPr>
            <p:ph type="body" idx="4"/>
          </p:nvPr>
        </p:nvSpPr>
        <p:spPr>
          <a:xfrm>
            <a:off x="34560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LLM outputs a </a:t>
            </a:r>
            <a:r>
              <a:rPr lang="en" b="1" dirty="0"/>
              <a:t>logical plan</a:t>
            </a:r>
            <a:r>
              <a:rPr lang="en" dirty="0"/>
              <a:t> in natural language. The logical plan is a prompt containing </a:t>
            </a:r>
            <a:r>
              <a:rPr lang="en" b="1" dirty="0"/>
              <a:t>description</a:t>
            </a:r>
            <a:r>
              <a:rPr lang="en" dirty="0"/>
              <a:t> of data, </a:t>
            </a:r>
            <a:r>
              <a:rPr lang="en" b="1" dirty="0"/>
              <a:t>capabilities</a:t>
            </a:r>
            <a:r>
              <a:rPr lang="en" dirty="0"/>
              <a:t> of CAESURA, </a:t>
            </a:r>
            <a:r>
              <a:rPr lang="en" b="1" dirty="0"/>
              <a:t>output format description</a:t>
            </a:r>
            <a:r>
              <a:rPr lang="en" dirty="0"/>
              <a:t>, and </a:t>
            </a:r>
            <a:r>
              <a:rPr lang="en" b="1" dirty="0"/>
              <a:t>user query</a:t>
            </a:r>
            <a:r>
              <a:rPr lang="en" dirty="0"/>
              <a:t>.</a:t>
            </a:r>
            <a:endParaRPr dirty="0"/>
          </a:p>
        </p:txBody>
      </p:sp>
      <p:sp>
        <p:nvSpPr>
          <p:cNvPr id="1430" name="Google Shape;1430;p123"/>
          <p:cNvSpPr txBox="1">
            <a:spLocks noGrp="1"/>
          </p:cNvSpPr>
          <p:nvPr>
            <p:ph type="subTitle" idx="5"/>
          </p:nvPr>
        </p:nvSpPr>
        <p:spPr>
          <a:xfrm>
            <a:off x="5968800" y="1236875"/>
            <a:ext cx="22356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Phase</a:t>
            </a:r>
            <a:endParaRPr/>
          </a:p>
        </p:txBody>
      </p:sp>
      <p:sp>
        <p:nvSpPr>
          <p:cNvPr id="1431" name="Google Shape;1431;p123"/>
          <p:cNvSpPr txBox="1">
            <a:spLocks noGrp="1"/>
          </p:cNvSpPr>
          <p:nvPr>
            <p:ph type="body" idx="6"/>
          </p:nvPr>
        </p:nvSpPr>
        <p:spPr>
          <a:xfrm>
            <a:off x="5968800" y="2007275"/>
            <a:ext cx="22356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Prompt describes operators and LLM chooses </a:t>
            </a:r>
            <a:r>
              <a:rPr lang="en" b="1"/>
              <a:t>physical operators</a:t>
            </a:r>
            <a:r>
              <a:rPr lang="en"/>
              <a:t> for each logical step.</a:t>
            </a:r>
            <a:endParaRPr/>
          </a:p>
        </p:txBody>
      </p:sp>
      <p:pic>
        <p:nvPicPr>
          <p:cNvPr id="1432" name="Google Shape;1432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4">
          <a:extLst>
            <a:ext uri="{FF2B5EF4-FFF2-40B4-BE49-F238E27FC236}">
              <a16:creationId xmlns:a16="http://schemas.microsoft.com/office/drawing/2014/main" id="{5EE6E41C-17D8-6D05-B28D-4FA87330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9">
            <a:extLst>
              <a:ext uri="{FF2B5EF4-FFF2-40B4-BE49-F238E27FC236}">
                <a16:creationId xmlns:a16="http://schemas.microsoft.com/office/drawing/2014/main" id="{0CC08488-D2FA-0EF2-5869-7F115BA3AF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0133" y="388825"/>
            <a:ext cx="7343734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 Handling</a:t>
            </a:r>
          </a:p>
        </p:txBody>
      </p:sp>
      <p:pic>
        <p:nvPicPr>
          <p:cNvPr id="1390" name="Google Shape;1390;p119">
            <a:extLst>
              <a:ext uri="{FF2B5EF4-FFF2-40B4-BE49-F238E27FC236}">
                <a16:creationId xmlns:a16="http://schemas.microsoft.com/office/drawing/2014/main" id="{0D56C063-C7ED-8674-0178-35BD212EC6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9A76A5-ECB3-BACD-4976-C8D9FCC0A1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7488" y="857895"/>
            <a:ext cx="6669024" cy="68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70B4F-B0BF-75EB-B045-7B970F72F3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9112" y="932148"/>
            <a:ext cx="5065776" cy="118583"/>
          </a:xfrm>
          <a:prstGeom prst="rect">
            <a:avLst/>
          </a:prstGeom>
          <a:solidFill>
            <a:srgbClr val="023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EEE1E-BEDF-5636-2BE4-6D7AA983DE37}"/>
              </a:ext>
            </a:extLst>
          </p:cNvPr>
          <p:cNvSpPr txBox="1"/>
          <p:nvPr/>
        </p:nvSpPr>
        <p:spPr>
          <a:xfrm>
            <a:off x="2848356" y="1202319"/>
            <a:ext cx="3447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DM Sans" pitchFamily="2" charset="0"/>
              </a:rPr>
              <a:t>Error message is added in the prompt.</a:t>
            </a:r>
          </a:p>
          <a:p>
            <a:pPr algn="just"/>
            <a:endParaRPr lang="en-US">
              <a:latin typeface="DM Sans" pitchFamily="2" charset="0"/>
            </a:endParaRPr>
          </a:p>
          <a:p>
            <a:pPr algn="just"/>
            <a:r>
              <a:rPr lang="en-US">
                <a:latin typeface="DM Sans" pitchFamily="2" charset="0"/>
              </a:rPr>
              <a:t>Root of error might be </a:t>
            </a:r>
            <a:r>
              <a:rPr lang="en-US" b="1">
                <a:latin typeface="DM Sans" pitchFamily="2" charset="0"/>
              </a:rPr>
              <a:t>unknown reason</a:t>
            </a:r>
            <a:r>
              <a:rPr lang="en-US">
                <a:latin typeface="DM Sans" pitchFamily="2" charset="0"/>
              </a:rPr>
              <a:t> or from </a:t>
            </a:r>
            <a:r>
              <a:rPr lang="en-US" b="1">
                <a:latin typeface="DM Sans" pitchFamily="2" charset="0"/>
              </a:rPr>
              <a:t>previous step</a:t>
            </a:r>
          </a:p>
          <a:p>
            <a:pPr algn="just"/>
            <a:endParaRPr lang="en-US" b="1">
              <a:latin typeface="DM Sans" pitchFamily="2" charset="0"/>
            </a:endParaRPr>
          </a:p>
          <a:p>
            <a:pPr algn="just"/>
            <a:r>
              <a:rPr lang="en-US">
                <a:latin typeface="DM Sans" pitchFamily="2" charset="0"/>
              </a:rPr>
              <a:t>LLM </a:t>
            </a:r>
            <a:r>
              <a:rPr lang="en-US" b="1">
                <a:latin typeface="DM Sans" pitchFamily="2" charset="0"/>
              </a:rPr>
              <a:t>identifies</a:t>
            </a:r>
            <a:r>
              <a:rPr lang="en-US">
                <a:latin typeface="DM Sans" pitchFamily="2" charset="0"/>
              </a:rPr>
              <a:t> error and </a:t>
            </a:r>
            <a:r>
              <a:rPr lang="en-US" b="1">
                <a:latin typeface="DM Sans" pitchFamily="2" charset="0"/>
              </a:rPr>
              <a:t>backtracks</a:t>
            </a:r>
          </a:p>
          <a:p>
            <a:pPr algn="just"/>
            <a:endParaRPr lang="en-US">
              <a:latin typeface="DM Sans" pitchFamily="2" charset="0"/>
            </a:endParaRPr>
          </a:p>
          <a:p>
            <a:pPr algn="just"/>
            <a:r>
              <a:rPr lang="en-US">
                <a:latin typeface="DM Sans" pitchFamily="2" charset="0"/>
              </a:rPr>
              <a:t>This method does not handle </a:t>
            </a:r>
            <a:r>
              <a:rPr lang="en-US" b="1">
                <a:latin typeface="DM Sans" pitchFamily="2" charset="0"/>
              </a:rPr>
              <a:t>incorrect outputs</a:t>
            </a:r>
          </a:p>
        </p:txBody>
      </p:sp>
    </p:spTree>
    <p:extLst>
      <p:ext uri="{BB962C8B-B14F-4D97-AF65-F5344CB8AC3E}">
        <p14:creationId xmlns:p14="http://schemas.microsoft.com/office/powerpoint/2010/main" val="36834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40;p124">
            <a:extLst>
              <a:ext uri="{FF2B5EF4-FFF2-40B4-BE49-F238E27FC236}">
                <a16:creationId xmlns:a16="http://schemas.microsoft.com/office/drawing/2014/main" id="{71023523-9C6E-9F94-869A-FEC0D90D5E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13CD34-061D-07AB-CE29-11C877A3F67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dk2"/>
                </a:solidFill>
                <a:latin typeface="DM Sans"/>
              </a:rPr>
              <a:t>Sample prompt that CAESURA uses in order to make use of an LLM.</a:t>
            </a:r>
            <a:br>
              <a:rPr lang="en-US" sz="2000" dirty="0">
                <a:solidFill>
                  <a:schemeClr val="dk2"/>
                </a:solidFill>
                <a:latin typeface="DM Sans"/>
              </a:rPr>
            </a:br>
            <a:r>
              <a:rPr lang="en-US" sz="2000" dirty="0">
                <a:solidFill>
                  <a:schemeClr val="dk2"/>
                </a:solidFill>
                <a:latin typeface="DM Sans"/>
              </a:rPr>
              <a:t>It is queried on each step of the planning and mapping phase</a:t>
            </a:r>
            <a:endParaRPr lang="LID4096" sz="2000" dirty="0">
              <a:solidFill>
                <a:schemeClr val="dk2"/>
              </a:solidFill>
              <a:latin typeface="DM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9017FC-D15D-F833-B5E6-BD663AFE0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LLM Integration (How are LLMs used  ?)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DF3C-84A4-D819-0DFC-8D09BF4AA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4A2D1-9CF2-C379-5E4D-72DAAA9C0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063" y="0"/>
            <a:ext cx="242533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5DE28-8645-D2C2-EA48-2F7C8BD29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402" y="0"/>
            <a:ext cx="22451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3E0BEEA-8786-B4DC-2BF8-99B6A08279B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1155" b="31155"/>
          <a:stretch/>
        </p:blipFill>
        <p:spPr/>
      </p:pic>
      <p:sp>
        <p:nvSpPr>
          <p:cNvPr id="1438" name="Google Shape;1438;p1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of CAESURA generating and executing a plan</a:t>
            </a:r>
          </a:p>
        </p:txBody>
      </p:sp>
      <p:sp>
        <p:nvSpPr>
          <p:cNvPr id="1439" name="Google Shape;1439;p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User Query: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-US" dirty="0"/>
              <a:t>"Plot the maximum number of swords depicted in the paintings of each century”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Dataset: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paintings_metadata(table):</a:t>
            </a:r>
            <a:r>
              <a:rPr lang="en" dirty="0"/>
              <a:t> columns = [title, inception_date, img_path] </a:t>
            </a:r>
            <a:r>
              <a:rPr lang="en" b="1" dirty="0"/>
              <a:t>painting_images(table):</a:t>
            </a:r>
            <a:r>
              <a:rPr lang="en" dirty="0"/>
              <a:t> columns = [img_path, image (IMAGE datatype)]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Goal: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Produce a bar chart: (century vs. count of relevant paintings)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40" name="Google Shape;1440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474" y="0"/>
            <a:ext cx="1436526" cy="4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 Breeze">
  <a:themeElements>
    <a:clrScheme name="Simple Light">
      <a:dk1>
        <a:srgbClr val="000000"/>
      </a:dk1>
      <a:lt1>
        <a:srgbClr val="FFFFFF"/>
      </a:lt1>
      <a:dk2>
        <a:srgbClr val="02364B"/>
      </a:dk2>
      <a:lt2>
        <a:srgbClr val="EEFBF9"/>
      </a:lt2>
      <a:accent1>
        <a:srgbClr val="024D60"/>
      </a:accent1>
      <a:accent2>
        <a:srgbClr val="2D487B"/>
      </a:accent2>
      <a:accent3>
        <a:srgbClr val="1C849E"/>
      </a:accent3>
      <a:accent4>
        <a:srgbClr val="FFA250"/>
      </a:accent4>
      <a:accent5>
        <a:srgbClr val="EF5B07"/>
      </a:accent5>
      <a:accent6>
        <a:srgbClr val="D5F5F8"/>
      </a:accent6>
      <a:hlink>
        <a:srgbClr val="00F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Horizon">
  <a:themeElements>
    <a:clrScheme name="Simple Light">
      <a:dk1>
        <a:srgbClr val="000000"/>
      </a:dk1>
      <a:lt1>
        <a:srgbClr val="FFFFFF"/>
      </a:lt1>
      <a:dk2>
        <a:srgbClr val="004266"/>
      </a:dk2>
      <a:lt2>
        <a:srgbClr val="F0F9FF"/>
      </a:lt2>
      <a:accent1>
        <a:srgbClr val="007FCC"/>
      </a:accent1>
      <a:accent2>
        <a:srgbClr val="888888"/>
      </a:accent2>
      <a:accent3>
        <a:srgbClr val="E7E7E7"/>
      </a:accent3>
      <a:accent4>
        <a:srgbClr val="E0F2FE"/>
      </a:accent4>
      <a:accent5>
        <a:srgbClr val="0163A3"/>
      </a:accent5>
      <a:accent6>
        <a:srgbClr val="B9E3FE"/>
      </a:accent6>
      <a:hlink>
        <a:srgbClr val="FF99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Microsoft Office PowerPoint</Application>
  <PresentationFormat>On-screen Show (16:9)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DM Sans</vt:lpstr>
      <vt:lpstr>Manrope</vt:lpstr>
      <vt:lpstr>Hanken Grotesk ExtraBold</vt:lpstr>
      <vt:lpstr>DM Sans Medium</vt:lpstr>
      <vt:lpstr>Wingdings</vt:lpstr>
      <vt:lpstr>Work Sans SemiBold</vt:lpstr>
      <vt:lpstr>Arial</vt:lpstr>
      <vt:lpstr>Work Sans Medium</vt:lpstr>
      <vt:lpstr>DM Sans SemiBold</vt:lpstr>
      <vt:lpstr>Hanken Grotesk</vt:lpstr>
      <vt:lpstr>Work Sans</vt:lpstr>
      <vt:lpstr>Aqua Breeze</vt:lpstr>
      <vt:lpstr>Blue Horizon</vt:lpstr>
      <vt:lpstr>CAESURA: Language Models as Multi-Modal Query Planners</vt:lpstr>
      <vt:lpstr>CAESURA Motivation &amp; Vision</vt:lpstr>
      <vt:lpstr>Overview of Traditional Query Planning</vt:lpstr>
      <vt:lpstr>Traditional query planning vs Caesura’s approach</vt:lpstr>
      <vt:lpstr>CAESURA Overview - Architecture</vt:lpstr>
      <vt:lpstr>Architecture in Three Phases</vt:lpstr>
      <vt:lpstr>Error Handling</vt:lpstr>
      <vt:lpstr>LLM Integration (How are LLMs used  ?)</vt:lpstr>
      <vt:lpstr>Example of CAESURA generating and executing a plan</vt:lpstr>
      <vt:lpstr>Demonstration (Discovery Phase)</vt:lpstr>
      <vt:lpstr>Demonstration (Logical Plan)</vt:lpstr>
      <vt:lpstr>Demonstration (Logical Plan)</vt:lpstr>
      <vt:lpstr>Demonstration (Logical Plan)</vt:lpstr>
      <vt:lpstr>Demonstration (Logical Plan)</vt:lpstr>
      <vt:lpstr>Demonstration (Logical Plan)</vt:lpstr>
      <vt:lpstr>Demonstration (Physical Plan)</vt:lpstr>
      <vt:lpstr>Demonstration (Physical Plan)</vt:lpstr>
      <vt:lpstr>Demonstration (Physical Plan)</vt:lpstr>
      <vt:lpstr>Demonstration (Physical Plan)</vt:lpstr>
      <vt:lpstr>Demonstration (Physical Plan)</vt:lpstr>
      <vt:lpstr>Evaluation Of Query Planning</vt:lpstr>
      <vt:lpstr>Error Analysis in CAESURA's Query Planning</vt:lpstr>
      <vt:lpstr>Challenges, Limitations, &amp; Future Directions</vt:lpstr>
      <vt:lpstr>Key 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krasovitski konstantinos</dc:creator>
  <cp:lastModifiedBy>Konstantin Krasovitskiy</cp:lastModifiedBy>
  <cp:revision>1</cp:revision>
  <cp:lastPrinted>2025-03-06T12:30:45Z</cp:lastPrinted>
  <dcterms:modified xsi:type="dcterms:W3CDTF">2025-03-06T12:32:30Z</dcterms:modified>
</cp:coreProperties>
</file>