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66C0F-DDEA-45A0-8A40-F5DCD9A8BEA2}" v="3" dt="2025-04-20T15:55:31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E8E9BC-90F2-49B4-9339-4A59C9E1AC8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A73CC2-B416-47A2-A32A-716FB86C2202}">
      <dgm:prSet/>
      <dgm:spPr/>
      <dgm:t>
        <a:bodyPr/>
        <a:lstStyle/>
        <a:p>
          <a:r>
            <a:rPr lang="en-US"/>
            <a:t>• Natural Language to SQL (NL2SQL) lets users query databases without SQL.</a:t>
          </a:r>
        </a:p>
      </dgm:t>
    </dgm:pt>
    <dgm:pt modelId="{5F92C0A1-3FD1-4B73-B699-9A32D06315B6}" type="parTrans" cxnId="{CDAD1678-A3DA-441A-ADEC-0502E0894539}">
      <dgm:prSet/>
      <dgm:spPr/>
      <dgm:t>
        <a:bodyPr/>
        <a:lstStyle/>
        <a:p>
          <a:endParaRPr lang="en-US"/>
        </a:p>
      </dgm:t>
    </dgm:pt>
    <dgm:pt modelId="{6CE893A9-B35F-462C-B807-E8FEACCA1D4A}" type="sibTrans" cxnId="{CDAD1678-A3DA-441A-ADEC-0502E0894539}">
      <dgm:prSet/>
      <dgm:spPr/>
      <dgm:t>
        <a:bodyPr/>
        <a:lstStyle/>
        <a:p>
          <a:endParaRPr lang="en-US"/>
        </a:p>
      </dgm:t>
    </dgm:pt>
    <dgm:pt modelId="{92A8E087-0075-4047-BD7E-CB2CC6C2694D}">
      <dgm:prSet/>
      <dgm:spPr/>
      <dgm:t>
        <a:bodyPr/>
        <a:lstStyle/>
        <a:p>
          <a:r>
            <a:rPr lang="en-US"/>
            <a:t>• Large Language Models (LLMs) help but struggle with logical SQL construction.</a:t>
          </a:r>
        </a:p>
      </dgm:t>
    </dgm:pt>
    <dgm:pt modelId="{4B1F9755-72D4-4344-BFBA-0D064634B3FB}" type="parTrans" cxnId="{30EEE4CE-86A9-40A2-8B99-92A55F4FA9C6}">
      <dgm:prSet/>
      <dgm:spPr/>
      <dgm:t>
        <a:bodyPr/>
        <a:lstStyle/>
        <a:p>
          <a:endParaRPr lang="en-US"/>
        </a:p>
      </dgm:t>
    </dgm:pt>
    <dgm:pt modelId="{CE618B6C-7059-454D-9AC6-70B99E130162}" type="sibTrans" cxnId="{30EEE4CE-86A9-40A2-8B99-92A55F4FA9C6}">
      <dgm:prSet/>
      <dgm:spPr/>
      <dgm:t>
        <a:bodyPr/>
        <a:lstStyle/>
        <a:p>
          <a:endParaRPr lang="en-US"/>
        </a:p>
      </dgm:t>
    </dgm:pt>
    <dgm:pt modelId="{81A8CBC7-F5EB-4079-B384-777400801C88}" type="pres">
      <dgm:prSet presAssocID="{E0E8E9BC-90F2-49B4-9339-4A59C9E1AC8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E5E14F-C590-4482-A903-3C56BA8CA8C2}" type="pres">
      <dgm:prSet presAssocID="{4BA73CC2-B416-47A2-A32A-716FB86C2202}" presName="hierRoot1" presStyleCnt="0"/>
      <dgm:spPr/>
    </dgm:pt>
    <dgm:pt modelId="{BE77A19C-633D-4543-8600-E327959E5591}" type="pres">
      <dgm:prSet presAssocID="{4BA73CC2-B416-47A2-A32A-716FB86C2202}" presName="composite" presStyleCnt="0"/>
      <dgm:spPr/>
    </dgm:pt>
    <dgm:pt modelId="{14C5D833-CEB3-466B-B798-6FDAC911C4A0}" type="pres">
      <dgm:prSet presAssocID="{4BA73CC2-B416-47A2-A32A-716FB86C2202}" presName="background" presStyleLbl="node0" presStyleIdx="0" presStyleCnt="2"/>
      <dgm:spPr/>
    </dgm:pt>
    <dgm:pt modelId="{99FBEBC2-AC5A-4197-AFB5-70233074CC5C}" type="pres">
      <dgm:prSet presAssocID="{4BA73CC2-B416-47A2-A32A-716FB86C2202}" presName="text" presStyleLbl="fgAcc0" presStyleIdx="0" presStyleCnt="2">
        <dgm:presLayoutVars>
          <dgm:chPref val="3"/>
        </dgm:presLayoutVars>
      </dgm:prSet>
      <dgm:spPr/>
    </dgm:pt>
    <dgm:pt modelId="{6CEF9020-116D-4591-8453-F1F6DFD26555}" type="pres">
      <dgm:prSet presAssocID="{4BA73CC2-B416-47A2-A32A-716FB86C2202}" presName="hierChild2" presStyleCnt="0"/>
      <dgm:spPr/>
    </dgm:pt>
    <dgm:pt modelId="{133ECF1C-82C5-4D2D-8B15-4E0B64656CA8}" type="pres">
      <dgm:prSet presAssocID="{92A8E087-0075-4047-BD7E-CB2CC6C2694D}" presName="hierRoot1" presStyleCnt="0"/>
      <dgm:spPr/>
    </dgm:pt>
    <dgm:pt modelId="{A8BC1D32-04A3-4BD9-A2D3-D363B004DC86}" type="pres">
      <dgm:prSet presAssocID="{92A8E087-0075-4047-BD7E-CB2CC6C2694D}" presName="composite" presStyleCnt="0"/>
      <dgm:spPr/>
    </dgm:pt>
    <dgm:pt modelId="{91BB6369-542E-4B85-A810-528CFA169ED8}" type="pres">
      <dgm:prSet presAssocID="{92A8E087-0075-4047-BD7E-CB2CC6C2694D}" presName="background" presStyleLbl="node0" presStyleIdx="1" presStyleCnt="2"/>
      <dgm:spPr/>
    </dgm:pt>
    <dgm:pt modelId="{17A6F485-CF7F-4C6B-9428-59A3E37FA5A6}" type="pres">
      <dgm:prSet presAssocID="{92A8E087-0075-4047-BD7E-CB2CC6C2694D}" presName="text" presStyleLbl="fgAcc0" presStyleIdx="1" presStyleCnt="2">
        <dgm:presLayoutVars>
          <dgm:chPref val="3"/>
        </dgm:presLayoutVars>
      </dgm:prSet>
      <dgm:spPr/>
    </dgm:pt>
    <dgm:pt modelId="{9F29584B-DB52-4C5F-ABF4-B48F3FF78749}" type="pres">
      <dgm:prSet presAssocID="{92A8E087-0075-4047-BD7E-CB2CC6C2694D}" presName="hierChild2" presStyleCnt="0"/>
      <dgm:spPr/>
    </dgm:pt>
  </dgm:ptLst>
  <dgm:cxnLst>
    <dgm:cxn modelId="{B3AEAD5C-FA78-4DCA-A2B9-37376E4BA706}" type="presOf" srcId="{92A8E087-0075-4047-BD7E-CB2CC6C2694D}" destId="{17A6F485-CF7F-4C6B-9428-59A3E37FA5A6}" srcOrd="0" destOrd="0" presId="urn:microsoft.com/office/officeart/2005/8/layout/hierarchy1"/>
    <dgm:cxn modelId="{4279E06B-0FA0-4A79-8748-2C78DD61AFF9}" type="presOf" srcId="{E0E8E9BC-90F2-49B4-9339-4A59C9E1AC8D}" destId="{81A8CBC7-F5EB-4079-B384-777400801C88}" srcOrd="0" destOrd="0" presId="urn:microsoft.com/office/officeart/2005/8/layout/hierarchy1"/>
    <dgm:cxn modelId="{CDAD1678-A3DA-441A-ADEC-0502E0894539}" srcId="{E0E8E9BC-90F2-49B4-9339-4A59C9E1AC8D}" destId="{4BA73CC2-B416-47A2-A32A-716FB86C2202}" srcOrd="0" destOrd="0" parTransId="{5F92C0A1-3FD1-4B73-B699-9A32D06315B6}" sibTransId="{6CE893A9-B35F-462C-B807-E8FEACCA1D4A}"/>
    <dgm:cxn modelId="{4899917D-7C11-4236-A719-9BAD3ED8D404}" type="presOf" srcId="{4BA73CC2-B416-47A2-A32A-716FB86C2202}" destId="{99FBEBC2-AC5A-4197-AFB5-70233074CC5C}" srcOrd="0" destOrd="0" presId="urn:microsoft.com/office/officeart/2005/8/layout/hierarchy1"/>
    <dgm:cxn modelId="{30EEE4CE-86A9-40A2-8B99-92A55F4FA9C6}" srcId="{E0E8E9BC-90F2-49B4-9339-4A59C9E1AC8D}" destId="{92A8E087-0075-4047-BD7E-CB2CC6C2694D}" srcOrd="1" destOrd="0" parTransId="{4B1F9755-72D4-4344-BFBA-0D064634B3FB}" sibTransId="{CE618B6C-7059-454D-9AC6-70B99E130162}"/>
    <dgm:cxn modelId="{CD631C4E-149A-49CA-BE61-EFFE0E7E0509}" type="presParOf" srcId="{81A8CBC7-F5EB-4079-B384-777400801C88}" destId="{4DE5E14F-C590-4482-A903-3C56BA8CA8C2}" srcOrd="0" destOrd="0" presId="urn:microsoft.com/office/officeart/2005/8/layout/hierarchy1"/>
    <dgm:cxn modelId="{CB759E58-8BC2-4C22-95F3-4075A7762917}" type="presParOf" srcId="{4DE5E14F-C590-4482-A903-3C56BA8CA8C2}" destId="{BE77A19C-633D-4543-8600-E327959E5591}" srcOrd="0" destOrd="0" presId="urn:microsoft.com/office/officeart/2005/8/layout/hierarchy1"/>
    <dgm:cxn modelId="{090FD978-400F-4E82-9EB3-1D2BE5822CAB}" type="presParOf" srcId="{BE77A19C-633D-4543-8600-E327959E5591}" destId="{14C5D833-CEB3-466B-B798-6FDAC911C4A0}" srcOrd="0" destOrd="0" presId="urn:microsoft.com/office/officeart/2005/8/layout/hierarchy1"/>
    <dgm:cxn modelId="{922769D8-AC53-4951-A209-2EBA615908B4}" type="presParOf" srcId="{BE77A19C-633D-4543-8600-E327959E5591}" destId="{99FBEBC2-AC5A-4197-AFB5-70233074CC5C}" srcOrd="1" destOrd="0" presId="urn:microsoft.com/office/officeart/2005/8/layout/hierarchy1"/>
    <dgm:cxn modelId="{B7E459D5-3AAA-4005-AD6B-989DD8CC62A9}" type="presParOf" srcId="{4DE5E14F-C590-4482-A903-3C56BA8CA8C2}" destId="{6CEF9020-116D-4591-8453-F1F6DFD26555}" srcOrd="1" destOrd="0" presId="urn:microsoft.com/office/officeart/2005/8/layout/hierarchy1"/>
    <dgm:cxn modelId="{C6B7E064-2356-461E-A632-159A26CA028A}" type="presParOf" srcId="{81A8CBC7-F5EB-4079-B384-777400801C88}" destId="{133ECF1C-82C5-4D2D-8B15-4E0B64656CA8}" srcOrd="1" destOrd="0" presId="urn:microsoft.com/office/officeart/2005/8/layout/hierarchy1"/>
    <dgm:cxn modelId="{4B34E973-A66E-4000-A362-689AFB625D19}" type="presParOf" srcId="{133ECF1C-82C5-4D2D-8B15-4E0B64656CA8}" destId="{A8BC1D32-04A3-4BD9-A2D3-D363B004DC86}" srcOrd="0" destOrd="0" presId="urn:microsoft.com/office/officeart/2005/8/layout/hierarchy1"/>
    <dgm:cxn modelId="{F34BDDE7-A059-41A7-9C18-15A717457702}" type="presParOf" srcId="{A8BC1D32-04A3-4BD9-A2D3-D363B004DC86}" destId="{91BB6369-542E-4B85-A810-528CFA169ED8}" srcOrd="0" destOrd="0" presId="urn:microsoft.com/office/officeart/2005/8/layout/hierarchy1"/>
    <dgm:cxn modelId="{5C2AB5CF-F8F3-4B30-93BC-A4F9812DE383}" type="presParOf" srcId="{A8BC1D32-04A3-4BD9-A2D3-D363B004DC86}" destId="{17A6F485-CF7F-4C6B-9428-59A3E37FA5A6}" srcOrd="1" destOrd="0" presId="urn:microsoft.com/office/officeart/2005/8/layout/hierarchy1"/>
    <dgm:cxn modelId="{4D497288-29FE-47FB-A4AB-232B51D13188}" type="presParOf" srcId="{133ECF1C-82C5-4D2D-8B15-4E0B64656CA8}" destId="{9F29584B-DB52-4C5F-ABF4-B48F3FF787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D272E9D-282A-4087-9627-E8A4F5D8A319}" type="doc">
      <dgm:prSet loTypeId="urn:microsoft.com/office/officeart/2005/8/layout/process4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D6FF151-A324-4001-B4F1-0A7C6D1743C0}">
      <dgm:prSet/>
      <dgm:spPr/>
      <dgm:t>
        <a:bodyPr/>
        <a:lstStyle/>
        <a:p>
          <a:r>
            <a:rPr lang="en-US"/>
            <a:t>SELECT _ FROM _ EXCEPT SELECT _ JOIN _ →</a:t>
          </a:r>
        </a:p>
      </dgm:t>
    </dgm:pt>
    <dgm:pt modelId="{5D5402A9-1ABA-4457-9ACC-AD8BCF9043A0}" type="parTrans" cxnId="{917D1B0E-5724-4A4F-BE62-F10743C8A1C5}">
      <dgm:prSet/>
      <dgm:spPr/>
      <dgm:t>
        <a:bodyPr/>
        <a:lstStyle/>
        <a:p>
          <a:endParaRPr lang="en-US"/>
        </a:p>
      </dgm:t>
    </dgm:pt>
    <dgm:pt modelId="{8DB699DC-FF3D-48B1-B76D-98C285D8D54F}" type="sibTrans" cxnId="{917D1B0E-5724-4A4F-BE62-F10743C8A1C5}">
      <dgm:prSet/>
      <dgm:spPr/>
      <dgm:t>
        <a:bodyPr/>
        <a:lstStyle/>
        <a:p>
          <a:endParaRPr lang="en-US"/>
        </a:p>
      </dgm:t>
    </dgm:pt>
    <dgm:pt modelId="{C6BCA056-6E09-4150-BDA8-8E69B100680E}">
      <dgm:prSet/>
      <dgm:spPr/>
      <dgm:t>
        <a:bodyPr/>
        <a:lstStyle/>
        <a:p>
          <a:r>
            <a:rPr lang="en-US"/>
            <a:t>&lt;START&gt; SELECT FROM &lt;IUE&gt; SELECT JOIN ON &lt;CMP&gt; WHERE &lt;CMP&gt; &lt;END&gt;</a:t>
          </a:r>
        </a:p>
      </dgm:t>
    </dgm:pt>
    <dgm:pt modelId="{44CD6292-8345-46BE-A74C-8CCCCDCA30F8}" type="parTrans" cxnId="{2F7CF9A3-1A26-4EB8-B01F-A00C9BB6800C}">
      <dgm:prSet/>
      <dgm:spPr/>
      <dgm:t>
        <a:bodyPr/>
        <a:lstStyle/>
        <a:p>
          <a:endParaRPr lang="en-US"/>
        </a:p>
      </dgm:t>
    </dgm:pt>
    <dgm:pt modelId="{8240E261-56F2-4DB2-99CB-AB8EED5606BD}" type="sibTrans" cxnId="{2F7CF9A3-1A26-4EB8-B01F-A00C9BB6800C}">
      <dgm:prSet/>
      <dgm:spPr/>
      <dgm:t>
        <a:bodyPr/>
        <a:lstStyle/>
        <a:p>
          <a:endParaRPr lang="en-US"/>
        </a:p>
      </dgm:t>
    </dgm:pt>
    <dgm:pt modelId="{6FD4CFFE-00E9-43EB-A4C2-D2DC436DE595}" type="pres">
      <dgm:prSet presAssocID="{4D272E9D-282A-4087-9627-E8A4F5D8A319}" presName="Name0" presStyleCnt="0">
        <dgm:presLayoutVars>
          <dgm:dir/>
          <dgm:animLvl val="lvl"/>
          <dgm:resizeHandles val="exact"/>
        </dgm:presLayoutVars>
      </dgm:prSet>
      <dgm:spPr/>
    </dgm:pt>
    <dgm:pt modelId="{82DA4892-1651-4EC3-BC39-B3EB484790C7}" type="pres">
      <dgm:prSet presAssocID="{C6BCA056-6E09-4150-BDA8-8E69B100680E}" presName="boxAndChildren" presStyleCnt="0"/>
      <dgm:spPr/>
    </dgm:pt>
    <dgm:pt modelId="{B3C033A7-0A2B-481C-8606-401400F1CCA0}" type="pres">
      <dgm:prSet presAssocID="{C6BCA056-6E09-4150-BDA8-8E69B100680E}" presName="parentTextBox" presStyleLbl="node1" presStyleIdx="0" presStyleCnt="2"/>
      <dgm:spPr/>
    </dgm:pt>
    <dgm:pt modelId="{2E4F4427-D14C-4575-83F9-8F742DB2B879}" type="pres">
      <dgm:prSet presAssocID="{8DB699DC-FF3D-48B1-B76D-98C285D8D54F}" presName="sp" presStyleCnt="0"/>
      <dgm:spPr/>
    </dgm:pt>
    <dgm:pt modelId="{61831634-7613-4CD2-BE76-DF5F00EBDC52}" type="pres">
      <dgm:prSet presAssocID="{1D6FF151-A324-4001-B4F1-0A7C6D1743C0}" presName="arrowAndChildren" presStyleCnt="0"/>
      <dgm:spPr/>
    </dgm:pt>
    <dgm:pt modelId="{06A53CF6-382D-4F5C-81FE-D575CE24796B}" type="pres">
      <dgm:prSet presAssocID="{1D6FF151-A324-4001-B4F1-0A7C6D1743C0}" presName="parentTextArrow" presStyleLbl="node1" presStyleIdx="1" presStyleCnt="2"/>
      <dgm:spPr/>
    </dgm:pt>
  </dgm:ptLst>
  <dgm:cxnLst>
    <dgm:cxn modelId="{42F2550C-40FA-4022-AD50-DEEC013D9F9B}" type="presOf" srcId="{1D6FF151-A324-4001-B4F1-0A7C6D1743C0}" destId="{06A53CF6-382D-4F5C-81FE-D575CE24796B}" srcOrd="0" destOrd="0" presId="urn:microsoft.com/office/officeart/2005/8/layout/process4"/>
    <dgm:cxn modelId="{917D1B0E-5724-4A4F-BE62-F10743C8A1C5}" srcId="{4D272E9D-282A-4087-9627-E8A4F5D8A319}" destId="{1D6FF151-A324-4001-B4F1-0A7C6D1743C0}" srcOrd="0" destOrd="0" parTransId="{5D5402A9-1ABA-4457-9ACC-AD8BCF9043A0}" sibTransId="{8DB699DC-FF3D-48B1-B76D-98C285D8D54F}"/>
    <dgm:cxn modelId="{82766426-E51A-4DEA-B4FC-E3B6DAF8AB35}" type="presOf" srcId="{C6BCA056-6E09-4150-BDA8-8E69B100680E}" destId="{B3C033A7-0A2B-481C-8606-401400F1CCA0}" srcOrd="0" destOrd="0" presId="urn:microsoft.com/office/officeart/2005/8/layout/process4"/>
    <dgm:cxn modelId="{2F7CF9A3-1A26-4EB8-B01F-A00C9BB6800C}" srcId="{4D272E9D-282A-4087-9627-E8A4F5D8A319}" destId="{C6BCA056-6E09-4150-BDA8-8E69B100680E}" srcOrd="1" destOrd="0" parTransId="{44CD6292-8345-46BE-A74C-8CCCCDCA30F8}" sibTransId="{8240E261-56F2-4DB2-99CB-AB8EED5606BD}"/>
    <dgm:cxn modelId="{1DBE9EEE-3455-4D81-966C-9A5F18CD6CA1}" type="presOf" srcId="{4D272E9D-282A-4087-9627-E8A4F5D8A319}" destId="{6FD4CFFE-00E9-43EB-A4C2-D2DC436DE595}" srcOrd="0" destOrd="0" presId="urn:microsoft.com/office/officeart/2005/8/layout/process4"/>
    <dgm:cxn modelId="{552CC563-6937-4D8D-83F2-22E6882D54AE}" type="presParOf" srcId="{6FD4CFFE-00E9-43EB-A4C2-D2DC436DE595}" destId="{82DA4892-1651-4EC3-BC39-B3EB484790C7}" srcOrd="0" destOrd="0" presId="urn:microsoft.com/office/officeart/2005/8/layout/process4"/>
    <dgm:cxn modelId="{F63ADAC1-9A93-4040-A530-0C588D073315}" type="presParOf" srcId="{82DA4892-1651-4EC3-BC39-B3EB484790C7}" destId="{B3C033A7-0A2B-481C-8606-401400F1CCA0}" srcOrd="0" destOrd="0" presId="urn:microsoft.com/office/officeart/2005/8/layout/process4"/>
    <dgm:cxn modelId="{10038B7D-A1F9-40CB-B067-96176EB5ACA6}" type="presParOf" srcId="{6FD4CFFE-00E9-43EB-A4C2-D2DC436DE595}" destId="{2E4F4427-D14C-4575-83F9-8F742DB2B879}" srcOrd="1" destOrd="0" presId="urn:microsoft.com/office/officeart/2005/8/layout/process4"/>
    <dgm:cxn modelId="{F17CDFD6-0F86-4492-A2FE-4614D549D2B6}" type="presParOf" srcId="{6FD4CFFE-00E9-43EB-A4C2-D2DC436DE595}" destId="{61831634-7613-4CD2-BE76-DF5F00EBDC52}" srcOrd="2" destOrd="0" presId="urn:microsoft.com/office/officeart/2005/8/layout/process4"/>
    <dgm:cxn modelId="{C604A18F-C88E-4132-8514-102863EBB41A}" type="presParOf" srcId="{61831634-7613-4CD2-BE76-DF5F00EBDC52}" destId="{06A53CF6-382D-4F5C-81FE-D575CE24796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1F7901-17F7-49FF-B23C-24EDFB80A38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DC832D5-975D-4654-904F-C34C7F6BDF6A}">
      <dgm:prSet/>
      <dgm:spPr/>
      <dgm:t>
        <a:bodyPr/>
        <a:lstStyle/>
        <a:p>
          <a:r>
            <a:rPr lang="en-US"/>
            <a:t>• Fixes hallucinations and errors from LLMs</a:t>
          </a:r>
        </a:p>
      </dgm:t>
    </dgm:pt>
    <dgm:pt modelId="{BC98E526-227E-4A21-ACE9-3F7903B33CA7}" type="parTrans" cxnId="{EBA27FA4-77CD-4566-8D69-2BAD6DEBF001}">
      <dgm:prSet/>
      <dgm:spPr/>
      <dgm:t>
        <a:bodyPr/>
        <a:lstStyle/>
        <a:p>
          <a:endParaRPr lang="en-US"/>
        </a:p>
      </dgm:t>
    </dgm:pt>
    <dgm:pt modelId="{065CCDFA-B08E-4A2E-B4BD-0B626A4726BB}" type="sibTrans" cxnId="{EBA27FA4-77CD-4566-8D69-2BAD6DEBF001}">
      <dgm:prSet/>
      <dgm:spPr/>
      <dgm:t>
        <a:bodyPr/>
        <a:lstStyle/>
        <a:p>
          <a:endParaRPr lang="en-US"/>
        </a:p>
      </dgm:t>
    </dgm:pt>
    <dgm:pt modelId="{80058103-AB4A-472E-8227-3113EA8B95B9}">
      <dgm:prSet/>
      <dgm:spPr/>
      <dgm:t>
        <a:bodyPr/>
        <a:lstStyle/>
        <a:p>
          <a:r>
            <a:rPr lang="en-US"/>
            <a:t>• Makes output match real DB schema and SQL dialect</a:t>
          </a:r>
        </a:p>
      </dgm:t>
    </dgm:pt>
    <dgm:pt modelId="{8A676DAA-03E9-422C-A350-C01ABCC038BA}" type="parTrans" cxnId="{7F4E1287-F6A0-4857-A2AE-6F0CCE7B901A}">
      <dgm:prSet/>
      <dgm:spPr/>
      <dgm:t>
        <a:bodyPr/>
        <a:lstStyle/>
        <a:p>
          <a:endParaRPr lang="en-US"/>
        </a:p>
      </dgm:t>
    </dgm:pt>
    <dgm:pt modelId="{EF7E3CF6-21D6-4BB5-9413-61BD1DFEC6BC}" type="sibTrans" cxnId="{7F4E1287-F6A0-4857-A2AE-6F0CCE7B901A}">
      <dgm:prSet/>
      <dgm:spPr/>
      <dgm:t>
        <a:bodyPr/>
        <a:lstStyle/>
        <a:p>
          <a:endParaRPr lang="en-US"/>
        </a:p>
      </dgm:t>
    </dgm:pt>
    <dgm:pt modelId="{0FD7B079-7E92-4B21-97D5-0335AC251894}" type="pres">
      <dgm:prSet presAssocID="{901F7901-17F7-49FF-B23C-24EDFB80A3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680DC8-3CA5-4350-92E2-ABD67001F492}" type="pres">
      <dgm:prSet presAssocID="{4DC832D5-975D-4654-904F-C34C7F6BDF6A}" presName="hierRoot1" presStyleCnt="0"/>
      <dgm:spPr/>
    </dgm:pt>
    <dgm:pt modelId="{5A121989-9FE3-46BD-A9BA-341E3B493BA6}" type="pres">
      <dgm:prSet presAssocID="{4DC832D5-975D-4654-904F-C34C7F6BDF6A}" presName="composite" presStyleCnt="0"/>
      <dgm:spPr/>
    </dgm:pt>
    <dgm:pt modelId="{223A9A25-72D1-4E7D-8B0C-3149D84A3E82}" type="pres">
      <dgm:prSet presAssocID="{4DC832D5-975D-4654-904F-C34C7F6BDF6A}" presName="background" presStyleLbl="node0" presStyleIdx="0" presStyleCnt="2"/>
      <dgm:spPr/>
    </dgm:pt>
    <dgm:pt modelId="{C7F8F705-F1BF-45BE-820D-B9C005202826}" type="pres">
      <dgm:prSet presAssocID="{4DC832D5-975D-4654-904F-C34C7F6BDF6A}" presName="text" presStyleLbl="fgAcc0" presStyleIdx="0" presStyleCnt="2">
        <dgm:presLayoutVars>
          <dgm:chPref val="3"/>
        </dgm:presLayoutVars>
      </dgm:prSet>
      <dgm:spPr/>
    </dgm:pt>
    <dgm:pt modelId="{F76D1F93-5EC9-4005-B849-B055C026572C}" type="pres">
      <dgm:prSet presAssocID="{4DC832D5-975D-4654-904F-C34C7F6BDF6A}" presName="hierChild2" presStyleCnt="0"/>
      <dgm:spPr/>
    </dgm:pt>
    <dgm:pt modelId="{A98303F3-7B7E-4DE5-BF81-860DE151BA1F}" type="pres">
      <dgm:prSet presAssocID="{80058103-AB4A-472E-8227-3113EA8B95B9}" presName="hierRoot1" presStyleCnt="0"/>
      <dgm:spPr/>
    </dgm:pt>
    <dgm:pt modelId="{D02E0E4D-E932-41F5-8446-1CECF8E38EEC}" type="pres">
      <dgm:prSet presAssocID="{80058103-AB4A-472E-8227-3113EA8B95B9}" presName="composite" presStyleCnt="0"/>
      <dgm:spPr/>
    </dgm:pt>
    <dgm:pt modelId="{3F81A26A-80B5-49D3-B56D-70AE5FED3C12}" type="pres">
      <dgm:prSet presAssocID="{80058103-AB4A-472E-8227-3113EA8B95B9}" presName="background" presStyleLbl="node0" presStyleIdx="1" presStyleCnt="2"/>
      <dgm:spPr/>
    </dgm:pt>
    <dgm:pt modelId="{F7E3997A-80F0-42AE-B79B-FAD4B0C2D267}" type="pres">
      <dgm:prSet presAssocID="{80058103-AB4A-472E-8227-3113EA8B95B9}" presName="text" presStyleLbl="fgAcc0" presStyleIdx="1" presStyleCnt="2">
        <dgm:presLayoutVars>
          <dgm:chPref val="3"/>
        </dgm:presLayoutVars>
      </dgm:prSet>
      <dgm:spPr/>
    </dgm:pt>
    <dgm:pt modelId="{39D2EE2B-B3C7-4E72-8801-6BBA550D01C3}" type="pres">
      <dgm:prSet presAssocID="{80058103-AB4A-472E-8227-3113EA8B95B9}" presName="hierChild2" presStyleCnt="0"/>
      <dgm:spPr/>
    </dgm:pt>
  </dgm:ptLst>
  <dgm:cxnLst>
    <dgm:cxn modelId="{8565F971-55C5-430E-B004-87CA4DC143BB}" type="presOf" srcId="{4DC832D5-975D-4654-904F-C34C7F6BDF6A}" destId="{C7F8F705-F1BF-45BE-820D-B9C005202826}" srcOrd="0" destOrd="0" presId="urn:microsoft.com/office/officeart/2005/8/layout/hierarchy1"/>
    <dgm:cxn modelId="{7F4E1287-F6A0-4857-A2AE-6F0CCE7B901A}" srcId="{901F7901-17F7-49FF-B23C-24EDFB80A387}" destId="{80058103-AB4A-472E-8227-3113EA8B95B9}" srcOrd="1" destOrd="0" parTransId="{8A676DAA-03E9-422C-A350-C01ABCC038BA}" sibTransId="{EF7E3CF6-21D6-4BB5-9413-61BD1DFEC6BC}"/>
    <dgm:cxn modelId="{35B3B49D-E119-4087-AC1A-BC27E91B364E}" type="presOf" srcId="{80058103-AB4A-472E-8227-3113EA8B95B9}" destId="{F7E3997A-80F0-42AE-B79B-FAD4B0C2D267}" srcOrd="0" destOrd="0" presId="urn:microsoft.com/office/officeart/2005/8/layout/hierarchy1"/>
    <dgm:cxn modelId="{EBA27FA4-77CD-4566-8D69-2BAD6DEBF001}" srcId="{901F7901-17F7-49FF-B23C-24EDFB80A387}" destId="{4DC832D5-975D-4654-904F-C34C7F6BDF6A}" srcOrd="0" destOrd="0" parTransId="{BC98E526-227E-4A21-ACE9-3F7903B33CA7}" sibTransId="{065CCDFA-B08E-4A2E-B4BD-0B626A4726BB}"/>
    <dgm:cxn modelId="{64F2AFA4-CCC2-473A-A795-6EC94E993E1F}" type="presOf" srcId="{901F7901-17F7-49FF-B23C-24EDFB80A387}" destId="{0FD7B079-7E92-4B21-97D5-0335AC251894}" srcOrd="0" destOrd="0" presId="urn:microsoft.com/office/officeart/2005/8/layout/hierarchy1"/>
    <dgm:cxn modelId="{5F1D6313-2A0D-4663-ACA1-C2271E970035}" type="presParOf" srcId="{0FD7B079-7E92-4B21-97D5-0335AC251894}" destId="{2C680DC8-3CA5-4350-92E2-ABD67001F492}" srcOrd="0" destOrd="0" presId="urn:microsoft.com/office/officeart/2005/8/layout/hierarchy1"/>
    <dgm:cxn modelId="{184292CA-EB9A-4722-81AD-742BF46805AF}" type="presParOf" srcId="{2C680DC8-3CA5-4350-92E2-ABD67001F492}" destId="{5A121989-9FE3-46BD-A9BA-341E3B493BA6}" srcOrd="0" destOrd="0" presId="urn:microsoft.com/office/officeart/2005/8/layout/hierarchy1"/>
    <dgm:cxn modelId="{42991115-BD81-4314-8205-6AC8D1DB1336}" type="presParOf" srcId="{5A121989-9FE3-46BD-A9BA-341E3B493BA6}" destId="{223A9A25-72D1-4E7D-8B0C-3149D84A3E82}" srcOrd="0" destOrd="0" presId="urn:microsoft.com/office/officeart/2005/8/layout/hierarchy1"/>
    <dgm:cxn modelId="{42818003-A791-484E-8486-AC9F4C6C8BF3}" type="presParOf" srcId="{5A121989-9FE3-46BD-A9BA-341E3B493BA6}" destId="{C7F8F705-F1BF-45BE-820D-B9C005202826}" srcOrd="1" destOrd="0" presId="urn:microsoft.com/office/officeart/2005/8/layout/hierarchy1"/>
    <dgm:cxn modelId="{6B151BBB-5F39-4F92-A370-33B070377DD4}" type="presParOf" srcId="{2C680DC8-3CA5-4350-92E2-ABD67001F492}" destId="{F76D1F93-5EC9-4005-B849-B055C026572C}" srcOrd="1" destOrd="0" presId="urn:microsoft.com/office/officeart/2005/8/layout/hierarchy1"/>
    <dgm:cxn modelId="{77B672AB-E2C3-4E5B-B1BE-2CC39A471611}" type="presParOf" srcId="{0FD7B079-7E92-4B21-97D5-0335AC251894}" destId="{A98303F3-7B7E-4DE5-BF81-860DE151BA1F}" srcOrd="1" destOrd="0" presId="urn:microsoft.com/office/officeart/2005/8/layout/hierarchy1"/>
    <dgm:cxn modelId="{C154FBE3-3937-47DB-88B5-EC50D3A8AF5F}" type="presParOf" srcId="{A98303F3-7B7E-4DE5-BF81-860DE151BA1F}" destId="{D02E0E4D-E932-41F5-8446-1CECF8E38EEC}" srcOrd="0" destOrd="0" presId="urn:microsoft.com/office/officeart/2005/8/layout/hierarchy1"/>
    <dgm:cxn modelId="{9F41F35E-C854-4ADB-965B-E0F6BEAEA85F}" type="presParOf" srcId="{D02E0E4D-E932-41F5-8446-1CECF8E38EEC}" destId="{3F81A26A-80B5-49D3-B56D-70AE5FED3C12}" srcOrd="0" destOrd="0" presId="urn:microsoft.com/office/officeart/2005/8/layout/hierarchy1"/>
    <dgm:cxn modelId="{956E454F-A5B9-4FBE-88DD-999923C7E6A0}" type="presParOf" srcId="{D02E0E4D-E932-41F5-8446-1CECF8E38EEC}" destId="{F7E3997A-80F0-42AE-B79B-FAD4B0C2D267}" srcOrd="1" destOrd="0" presId="urn:microsoft.com/office/officeart/2005/8/layout/hierarchy1"/>
    <dgm:cxn modelId="{D05E0929-D677-4F7A-9CD5-4142359F5DA7}" type="presParOf" srcId="{A98303F3-7B7E-4DE5-BF81-860DE151BA1F}" destId="{39D2EE2B-B3C7-4E72-8801-6BBA550D01C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23A0A67-F2C5-4BD8-96A2-666DA19D329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8706BD-C219-4B4F-8950-20AB17DF6642}">
      <dgm:prSet/>
      <dgm:spPr/>
      <dgm:t>
        <a:bodyPr/>
        <a:lstStyle/>
        <a:p>
          <a:r>
            <a:rPr lang="en-US"/>
            <a:t>• Table-Column Mismatch</a:t>
          </a:r>
        </a:p>
      </dgm:t>
    </dgm:pt>
    <dgm:pt modelId="{559322AF-9947-4C25-8263-575ABE060E12}" type="parTrans" cxnId="{370D5853-7CB3-410C-BEC3-0B415D56896F}">
      <dgm:prSet/>
      <dgm:spPr/>
      <dgm:t>
        <a:bodyPr/>
        <a:lstStyle/>
        <a:p>
          <a:endParaRPr lang="en-US"/>
        </a:p>
      </dgm:t>
    </dgm:pt>
    <dgm:pt modelId="{77B1F4CD-FF5D-47C8-AF17-5B1143997921}" type="sibTrans" cxnId="{370D5853-7CB3-410C-BEC3-0B415D56896F}">
      <dgm:prSet/>
      <dgm:spPr/>
      <dgm:t>
        <a:bodyPr/>
        <a:lstStyle/>
        <a:p>
          <a:endParaRPr lang="en-US"/>
        </a:p>
      </dgm:t>
    </dgm:pt>
    <dgm:pt modelId="{6633CBE2-0B5A-46F3-B4CF-C43DE7E24ECF}">
      <dgm:prSet/>
      <dgm:spPr/>
      <dgm:t>
        <a:bodyPr/>
        <a:lstStyle/>
        <a:p>
          <a:r>
            <a:rPr lang="en-US"/>
            <a:t>• Column Ambiguity</a:t>
          </a:r>
        </a:p>
      </dgm:t>
    </dgm:pt>
    <dgm:pt modelId="{B832CF74-D85B-479B-9749-A4CDAB3863D5}" type="parTrans" cxnId="{995B6262-929E-41B1-BC0F-F085A3454288}">
      <dgm:prSet/>
      <dgm:spPr/>
      <dgm:t>
        <a:bodyPr/>
        <a:lstStyle/>
        <a:p>
          <a:endParaRPr lang="en-US"/>
        </a:p>
      </dgm:t>
    </dgm:pt>
    <dgm:pt modelId="{674FA38A-A01D-454B-A127-D35A05669249}" type="sibTrans" cxnId="{995B6262-929E-41B1-BC0F-F085A3454288}">
      <dgm:prSet/>
      <dgm:spPr/>
      <dgm:t>
        <a:bodyPr/>
        <a:lstStyle/>
        <a:p>
          <a:endParaRPr lang="en-US"/>
        </a:p>
      </dgm:t>
    </dgm:pt>
    <dgm:pt modelId="{5EC8184C-2849-4E65-9EA7-6370B86A9D92}">
      <dgm:prSet/>
      <dgm:spPr/>
      <dgm:t>
        <a:bodyPr/>
        <a:lstStyle/>
        <a:p>
          <a:r>
            <a:rPr lang="en-US"/>
            <a:t>• Function/Schema Hallucinations</a:t>
          </a:r>
        </a:p>
      </dgm:t>
    </dgm:pt>
    <dgm:pt modelId="{5739AE99-8EF5-4D0A-815D-AC51081756BA}" type="parTrans" cxnId="{932F1582-C101-4BFF-BAE1-1E38361824B8}">
      <dgm:prSet/>
      <dgm:spPr/>
      <dgm:t>
        <a:bodyPr/>
        <a:lstStyle/>
        <a:p>
          <a:endParaRPr lang="en-US"/>
        </a:p>
      </dgm:t>
    </dgm:pt>
    <dgm:pt modelId="{7944A7B8-AB55-402B-B730-E32799CECE0D}" type="sibTrans" cxnId="{932F1582-C101-4BFF-BAE1-1E38361824B8}">
      <dgm:prSet/>
      <dgm:spPr/>
      <dgm:t>
        <a:bodyPr/>
        <a:lstStyle/>
        <a:p>
          <a:endParaRPr lang="en-US"/>
        </a:p>
      </dgm:t>
    </dgm:pt>
    <dgm:pt modelId="{AA09EC64-67B4-40C0-9B6C-47B0AA37CB2B}">
      <dgm:prSet/>
      <dgm:spPr/>
      <dgm:t>
        <a:bodyPr/>
        <a:lstStyle/>
        <a:p>
          <a:r>
            <a:rPr lang="en-US"/>
            <a:t>• Aggregation Errors</a:t>
          </a:r>
        </a:p>
      </dgm:t>
    </dgm:pt>
    <dgm:pt modelId="{5531F8DE-8529-4685-9C16-985868C5BC95}" type="parTrans" cxnId="{F419F709-2246-45B0-86B1-47C811714170}">
      <dgm:prSet/>
      <dgm:spPr/>
      <dgm:t>
        <a:bodyPr/>
        <a:lstStyle/>
        <a:p>
          <a:endParaRPr lang="en-US"/>
        </a:p>
      </dgm:t>
    </dgm:pt>
    <dgm:pt modelId="{85840F57-D097-45D1-B625-A3EEF975C119}" type="sibTrans" cxnId="{F419F709-2246-45B0-86B1-47C811714170}">
      <dgm:prSet/>
      <dgm:spPr/>
      <dgm:t>
        <a:bodyPr/>
        <a:lstStyle/>
        <a:p>
          <a:endParaRPr lang="en-US"/>
        </a:p>
      </dgm:t>
    </dgm:pt>
    <dgm:pt modelId="{58AAAEFC-DB74-4350-8EEA-9B5AB595220D}" type="pres">
      <dgm:prSet presAssocID="{223A0A67-F2C5-4BD8-96A2-666DA19D3290}" presName="linear" presStyleCnt="0">
        <dgm:presLayoutVars>
          <dgm:animLvl val="lvl"/>
          <dgm:resizeHandles val="exact"/>
        </dgm:presLayoutVars>
      </dgm:prSet>
      <dgm:spPr/>
    </dgm:pt>
    <dgm:pt modelId="{5D3271CB-97DE-4219-878F-71ADDE8F690D}" type="pres">
      <dgm:prSet presAssocID="{BF8706BD-C219-4B4F-8950-20AB17DF664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39EC7B6-007E-49EB-A260-DF9E8CAC5B7D}" type="pres">
      <dgm:prSet presAssocID="{77B1F4CD-FF5D-47C8-AF17-5B1143997921}" presName="spacer" presStyleCnt="0"/>
      <dgm:spPr/>
    </dgm:pt>
    <dgm:pt modelId="{9694EE37-2B6E-4A9B-901F-5AE4CC9A4CB1}" type="pres">
      <dgm:prSet presAssocID="{6633CBE2-0B5A-46F3-B4CF-C43DE7E24EC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20754E0-1BEC-4E9A-879D-3F5BDF1A7FFA}" type="pres">
      <dgm:prSet presAssocID="{674FA38A-A01D-454B-A127-D35A05669249}" presName="spacer" presStyleCnt="0"/>
      <dgm:spPr/>
    </dgm:pt>
    <dgm:pt modelId="{298C96C3-4F12-4069-839F-DA8B78E4F848}" type="pres">
      <dgm:prSet presAssocID="{5EC8184C-2849-4E65-9EA7-6370B86A9D9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21F310-4138-4955-86CC-B7D59126A127}" type="pres">
      <dgm:prSet presAssocID="{7944A7B8-AB55-402B-B730-E32799CECE0D}" presName="spacer" presStyleCnt="0"/>
      <dgm:spPr/>
    </dgm:pt>
    <dgm:pt modelId="{9294C57A-FBA4-4947-85ED-8DE0AA93C143}" type="pres">
      <dgm:prSet presAssocID="{AA09EC64-67B4-40C0-9B6C-47B0AA37CB2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419F709-2246-45B0-86B1-47C811714170}" srcId="{223A0A67-F2C5-4BD8-96A2-666DA19D3290}" destId="{AA09EC64-67B4-40C0-9B6C-47B0AA37CB2B}" srcOrd="3" destOrd="0" parTransId="{5531F8DE-8529-4685-9C16-985868C5BC95}" sibTransId="{85840F57-D097-45D1-B625-A3EEF975C119}"/>
    <dgm:cxn modelId="{995B6262-929E-41B1-BC0F-F085A3454288}" srcId="{223A0A67-F2C5-4BD8-96A2-666DA19D3290}" destId="{6633CBE2-0B5A-46F3-B4CF-C43DE7E24ECF}" srcOrd="1" destOrd="0" parTransId="{B832CF74-D85B-479B-9749-A4CDAB3863D5}" sibTransId="{674FA38A-A01D-454B-A127-D35A05669249}"/>
    <dgm:cxn modelId="{3888F443-ACBC-458A-B1AD-B9CD50C7D385}" type="presOf" srcId="{BF8706BD-C219-4B4F-8950-20AB17DF6642}" destId="{5D3271CB-97DE-4219-878F-71ADDE8F690D}" srcOrd="0" destOrd="0" presId="urn:microsoft.com/office/officeart/2005/8/layout/vList2"/>
    <dgm:cxn modelId="{B34AAE44-4432-4850-A2C5-20E96A4D8D50}" type="presOf" srcId="{223A0A67-F2C5-4BD8-96A2-666DA19D3290}" destId="{58AAAEFC-DB74-4350-8EEA-9B5AB595220D}" srcOrd="0" destOrd="0" presId="urn:microsoft.com/office/officeart/2005/8/layout/vList2"/>
    <dgm:cxn modelId="{370D5853-7CB3-410C-BEC3-0B415D56896F}" srcId="{223A0A67-F2C5-4BD8-96A2-666DA19D3290}" destId="{BF8706BD-C219-4B4F-8950-20AB17DF6642}" srcOrd="0" destOrd="0" parTransId="{559322AF-9947-4C25-8263-575ABE060E12}" sibTransId="{77B1F4CD-FF5D-47C8-AF17-5B1143997921}"/>
    <dgm:cxn modelId="{932F1582-C101-4BFF-BAE1-1E38361824B8}" srcId="{223A0A67-F2C5-4BD8-96A2-666DA19D3290}" destId="{5EC8184C-2849-4E65-9EA7-6370B86A9D92}" srcOrd="2" destOrd="0" parTransId="{5739AE99-8EF5-4D0A-815D-AC51081756BA}" sibTransId="{7944A7B8-AB55-402B-B730-E32799CECE0D}"/>
    <dgm:cxn modelId="{51CFA99F-734F-4742-B9C8-63192344A0BA}" type="presOf" srcId="{AA09EC64-67B4-40C0-9B6C-47B0AA37CB2B}" destId="{9294C57A-FBA4-4947-85ED-8DE0AA93C143}" srcOrd="0" destOrd="0" presId="urn:microsoft.com/office/officeart/2005/8/layout/vList2"/>
    <dgm:cxn modelId="{B35B7CAF-06FD-4345-8321-90B342698FF3}" type="presOf" srcId="{5EC8184C-2849-4E65-9EA7-6370B86A9D92}" destId="{298C96C3-4F12-4069-839F-DA8B78E4F848}" srcOrd="0" destOrd="0" presId="urn:microsoft.com/office/officeart/2005/8/layout/vList2"/>
    <dgm:cxn modelId="{9B1C51E2-9665-4687-9A1E-28EDEDD6911D}" type="presOf" srcId="{6633CBE2-0B5A-46F3-B4CF-C43DE7E24ECF}" destId="{9694EE37-2B6E-4A9B-901F-5AE4CC9A4CB1}" srcOrd="0" destOrd="0" presId="urn:microsoft.com/office/officeart/2005/8/layout/vList2"/>
    <dgm:cxn modelId="{8951967D-CAA7-44FC-9181-5370612C00C4}" type="presParOf" srcId="{58AAAEFC-DB74-4350-8EEA-9B5AB595220D}" destId="{5D3271CB-97DE-4219-878F-71ADDE8F690D}" srcOrd="0" destOrd="0" presId="urn:microsoft.com/office/officeart/2005/8/layout/vList2"/>
    <dgm:cxn modelId="{8D71F1EB-3E3F-4F41-BD97-C01C6E7C39BA}" type="presParOf" srcId="{58AAAEFC-DB74-4350-8EEA-9B5AB595220D}" destId="{139EC7B6-007E-49EB-A260-DF9E8CAC5B7D}" srcOrd="1" destOrd="0" presId="urn:microsoft.com/office/officeart/2005/8/layout/vList2"/>
    <dgm:cxn modelId="{D6AD5E68-FCBF-46AF-A483-37D7A1AECA35}" type="presParOf" srcId="{58AAAEFC-DB74-4350-8EEA-9B5AB595220D}" destId="{9694EE37-2B6E-4A9B-901F-5AE4CC9A4CB1}" srcOrd="2" destOrd="0" presId="urn:microsoft.com/office/officeart/2005/8/layout/vList2"/>
    <dgm:cxn modelId="{7DDC6A09-C90E-4FAE-84C3-8F09F1D86DB6}" type="presParOf" srcId="{58AAAEFC-DB74-4350-8EEA-9B5AB595220D}" destId="{A20754E0-1BEC-4E9A-879D-3F5BDF1A7FFA}" srcOrd="3" destOrd="0" presId="urn:microsoft.com/office/officeart/2005/8/layout/vList2"/>
    <dgm:cxn modelId="{708AE771-CF7A-4433-965F-B31203CB7D0F}" type="presParOf" srcId="{58AAAEFC-DB74-4350-8EEA-9B5AB595220D}" destId="{298C96C3-4F12-4069-839F-DA8B78E4F848}" srcOrd="4" destOrd="0" presId="urn:microsoft.com/office/officeart/2005/8/layout/vList2"/>
    <dgm:cxn modelId="{3FB78A3A-89F8-40EE-B597-B4877DAD77ED}" type="presParOf" srcId="{58AAAEFC-DB74-4350-8EEA-9B5AB595220D}" destId="{7E21F310-4138-4955-86CC-B7D59126A127}" srcOrd="5" destOrd="0" presId="urn:microsoft.com/office/officeart/2005/8/layout/vList2"/>
    <dgm:cxn modelId="{69604A36-4DB7-487E-B192-106DA496A716}" type="presParOf" srcId="{58AAAEFC-DB74-4350-8EEA-9B5AB595220D}" destId="{9294C57A-FBA4-4947-85ED-8DE0AA93C14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0864DF2-E91A-47E9-A285-1A80C8C4527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84FED88-5203-45BA-BB78-667422EFD0F5}">
      <dgm:prSet/>
      <dgm:spPr/>
      <dgm:t>
        <a:bodyPr/>
        <a:lstStyle/>
        <a:p>
          <a:r>
            <a:rPr lang="en-US"/>
            <a:t>• PURPLE (GPT-4):</a:t>
          </a:r>
        </a:p>
      </dgm:t>
    </dgm:pt>
    <dgm:pt modelId="{343E3302-F40F-428F-BFDB-EA2DFC15863D}" type="parTrans" cxnId="{639118B6-25CF-4B4B-9713-C55E60BB4664}">
      <dgm:prSet/>
      <dgm:spPr/>
      <dgm:t>
        <a:bodyPr/>
        <a:lstStyle/>
        <a:p>
          <a:endParaRPr lang="en-US"/>
        </a:p>
      </dgm:t>
    </dgm:pt>
    <dgm:pt modelId="{7B84061A-E207-4DAA-B3A3-755279A53ED3}" type="sibTrans" cxnId="{639118B6-25CF-4B4B-9713-C55E60BB4664}">
      <dgm:prSet/>
      <dgm:spPr/>
      <dgm:t>
        <a:bodyPr/>
        <a:lstStyle/>
        <a:p>
          <a:endParaRPr lang="en-US"/>
        </a:p>
      </dgm:t>
    </dgm:pt>
    <dgm:pt modelId="{B6AD8057-DD2A-47AF-BA5C-F1F587B5A080}">
      <dgm:prSet/>
      <dgm:spPr/>
      <dgm:t>
        <a:bodyPr/>
        <a:lstStyle/>
        <a:p>
          <a:r>
            <a:rPr lang="en-US"/>
            <a:t>EM: 80.5%</a:t>
          </a:r>
        </a:p>
      </dgm:t>
    </dgm:pt>
    <dgm:pt modelId="{2B53ADA3-0DC0-4109-9516-B70704B7CB41}" type="parTrans" cxnId="{033B0B20-0647-4505-8301-59996E951F40}">
      <dgm:prSet/>
      <dgm:spPr/>
      <dgm:t>
        <a:bodyPr/>
        <a:lstStyle/>
        <a:p>
          <a:endParaRPr lang="en-US"/>
        </a:p>
      </dgm:t>
    </dgm:pt>
    <dgm:pt modelId="{86AB6434-3A72-4C1C-AF8B-40450C472BFF}" type="sibTrans" cxnId="{033B0B20-0647-4505-8301-59996E951F40}">
      <dgm:prSet/>
      <dgm:spPr/>
      <dgm:t>
        <a:bodyPr/>
        <a:lstStyle/>
        <a:p>
          <a:endParaRPr lang="en-US"/>
        </a:p>
      </dgm:t>
    </dgm:pt>
    <dgm:pt modelId="{4A38C1F7-1524-451C-ABE2-518A69C49A13}">
      <dgm:prSet/>
      <dgm:spPr/>
      <dgm:t>
        <a:bodyPr/>
        <a:lstStyle/>
        <a:p>
          <a:r>
            <a:rPr lang="en-US"/>
            <a:t>EX: 87.8%</a:t>
          </a:r>
        </a:p>
      </dgm:t>
    </dgm:pt>
    <dgm:pt modelId="{ED745AB6-EBD0-487B-BEB3-659330060200}" type="parTrans" cxnId="{107A6EC3-A6F3-40C0-B5F3-4192FE88C61D}">
      <dgm:prSet/>
      <dgm:spPr/>
      <dgm:t>
        <a:bodyPr/>
        <a:lstStyle/>
        <a:p>
          <a:endParaRPr lang="en-US"/>
        </a:p>
      </dgm:t>
    </dgm:pt>
    <dgm:pt modelId="{043F2215-CFDC-4572-9904-F1007D56CC15}" type="sibTrans" cxnId="{107A6EC3-A6F3-40C0-B5F3-4192FE88C61D}">
      <dgm:prSet/>
      <dgm:spPr/>
      <dgm:t>
        <a:bodyPr/>
        <a:lstStyle/>
        <a:p>
          <a:endParaRPr lang="en-US"/>
        </a:p>
      </dgm:t>
    </dgm:pt>
    <dgm:pt modelId="{93FE412A-B3C1-4A45-B71E-18C03582E98D}">
      <dgm:prSet/>
      <dgm:spPr/>
      <dgm:t>
        <a:bodyPr/>
        <a:lstStyle/>
        <a:p>
          <a:r>
            <a:rPr lang="en-US"/>
            <a:t>• Best among all LLM and PLM methods</a:t>
          </a:r>
        </a:p>
      </dgm:t>
    </dgm:pt>
    <dgm:pt modelId="{71EF3D50-2AB9-461F-A9FF-6D84B1A3DAF4}" type="parTrans" cxnId="{D51CA497-E577-4BDC-AB3B-F4759792ADD7}">
      <dgm:prSet/>
      <dgm:spPr/>
      <dgm:t>
        <a:bodyPr/>
        <a:lstStyle/>
        <a:p>
          <a:endParaRPr lang="en-US"/>
        </a:p>
      </dgm:t>
    </dgm:pt>
    <dgm:pt modelId="{606FC040-7067-4B90-8E7C-52FABF9DFD71}" type="sibTrans" cxnId="{D51CA497-E577-4BDC-AB3B-F4759792ADD7}">
      <dgm:prSet/>
      <dgm:spPr/>
      <dgm:t>
        <a:bodyPr/>
        <a:lstStyle/>
        <a:p>
          <a:endParaRPr lang="en-US"/>
        </a:p>
      </dgm:t>
    </dgm:pt>
    <dgm:pt modelId="{83E95083-0747-4B20-8D6A-ACB03BD5A495}" type="pres">
      <dgm:prSet presAssocID="{80864DF2-E91A-47E9-A285-1A80C8C45279}" presName="linear" presStyleCnt="0">
        <dgm:presLayoutVars>
          <dgm:animLvl val="lvl"/>
          <dgm:resizeHandles val="exact"/>
        </dgm:presLayoutVars>
      </dgm:prSet>
      <dgm:spPr/>
    </dgm:pt>
    <dgm:pt modelId="{782655AA-7316-4393-9C3F-9727A108D966}" type="pres">
      <dgm:prSet presAssocID="{D84FED88-5203-45BA-BB78-667422EFD0F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8EB0A32-E5EF-4D1A-974E-5C561F5441B6}" type="pres">
      <dgm:prSet presAssocID="{7B84061A-E207-4DAA-B3A3-755279A53ED3}" presName="spacer" presStyleCnt="0"/>
      <dgm:spPr/>
    </dgm:pt>
    <dgm:pt modelId="{958CFC72-C0B7-4208-B517-F8815DCB827A}" type="pres">
      <dgm:prSet presAssocID="{B6AD8057-DD2A-47AF-BA5C-F1F587B5A08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AC8F45F-55F8-4AA0-836A-9B5F6F4E6A43}" type="pres">
      <dgm:prSet presAssocID="{86AB6434-3A72-4C1C-AF8B-40450C472BFF}" presName="spacer" presStyleCnt="0"/>
      <dgm:spPr/>
    </dgm:pt>
    <dgm:pt modelId="{E9B6B8CA-4D9E-4C6B-8A22-E094B8E04349}" type="pres">
      <dgm:prSet presAssocID="{4A38C1F7-1524-451C-ABE2-518A69C49A1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D8BD03E-24F2-4D24-AB4E-65FC79ECB262}" type="pres">
      <dgm:prSet presAssocID="{043F2215-CFDC-4572-9904-F1007D56CC15}" presName="spacer" presStyleCnt="0"/>
      <dgm:spPr/>
    </dgm:pt>
    <dgm:pt modelId="{2DBC4E72-E513-4647-8CB7-2247809BBCBC}" type="pres">
      <dgm:prSet presAssocID="{93FE412A-B3C1-4A45-B71E-18C03582E98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B233907-A363-4449-AA6F-1EF909369F76}" type="presOf" srcId="{80864DF2-E91A-47E9-A285-1A80C8C45279}" destId="{83E95083-0747-4B20-8D6A-ACB03BD5A495}" srcOrd="0" destOrd="0" presId="urn:microsoft.com/office/officeart/2005/8/layout/vList2"/>
    <dgm:cxn modelId="{033B0B20-0647-4505-8301-59996E951F40}" srcId="{80864DF2-E91A-47E9-A285-1A80C8C45279}" destId="{B6AD8057-DD2A-47AF-BA5C-F1F587B5A080}" srcOrd="1" destOrd="0" parTransId="{2B53ADA3-0DC0-4109-9516-B70704B7CB41}" sibTransId="{86AB6434-3A72-4C1C-AF8B-40450C472BFF}"/>
    <dgm:cxn modelId="{1EE93F27-DA3C-4B70-B6A7-5A62EDEC4B46}" type="presOf" srcId="{93FE412A-B3C1-4A45-B71E-18C03582E98D}" destId="{2DBC4E72-E513-4647-8CB7-2247809BBCBC}" srcOrd="0" destOrd="0" presId="urn:microsoft.com/office/officeart/2005/8/layout/vList2"/>
    <dgm:cxn modelId="{B0C40A77-6D16-416D-A566-7332A0A5799B}" type="presOf" srcId="{4A38C1F7-1524-451C-ABE2-518A69C49A13}" destId="{E9B6B8CA-4D9E-4C6B-8A22-E094B8E04349}" srcOrd="0" destOrd="0" presId="urn:microsoft.com/office/officeart/2005/8/layout/vList2"/>
    <dgm:cxn modelId="{D51CA497-E577-4BDC-AB3B-F4759792ADD7}" srcId="{80864DF2-E91A-47E9-A285-1A80C8C45279}" destId="{93FE412A-B3C1-4A45-B71E-18C03582E98D}" srcOrd="3" destOrd="0" parTransId="{71EF3D50-2AB9-461F-A9FF-6D84B1A3DAF4}" sibTransId="{606FC040-7067-4B90-8E7C-52FABF9DFD71}"/>
    <dgm:cxn modelId="{639118B6-25CF-4B4B-9713-C55E60BB4664}" srcId="{80864DF2-E91A-47E9-A285-1A80C8C45279}" destId="{D84FED88-5203-45BA-BB78-667422EFD0F5}" srcOrd="0" destOrd="0" parTransId="{343E3302-F40F-428F-BFDB-EA2DFC15863D}" sibTransId="{7B84061A-E207-4DAA-B3A3-755279A53ED3}"/>
    <dgm:cxn modelId="{443142BC-EFD5-440B-97A6-678D7ABBB2BA}" type="presOf" srcId="{B6AD8057-DD2A-47AF-BA5C-F1F587B5A080}" destId="{958CFC72-C0B7-4208-B517-F8815DCB827A}" srcOrd="0" destOrd="0" presId="urn:microsoft.com/office/officeart/2005/8/layout/vList2"/>
    <dgm:cxn modelId="{107A6EC3-A6F3-40C0-B5F3-4192FE88C61D}" srcId="{80864DF2-E91A-47E9-A285-1A80C8C45279}" destId="{4A38C1F7-1524-451C-ABE2-518A69C49A13}" srcOrd="2" destOrd="0" parTransId="{ED745AB6-EBD0-487B-BEB3-659330060200}" sibTransId="{043F2215-CFDC-4572-9904-F1007D56CC15}"/>
    <dgm:cxn modelId="{2F0F67E0-64A4-40AE-8E88-0C36CB249385}" type="presOf" srcId="{D84FED88-5203-45BA-BB78-667422EFD0F5}" destId="{782655AA-7316-4393-9C3F-9727A108D966}" srcOrd="0" destOrd="0" presId="urn:microsoft.com/office/officeart/2005/8/layout/vList2"/>
    <dgm:cxn modelId="{53405B6D-C9DD-4082-B642-AEADE1D6217C}" type="presParOf" srcId="{83E95083-0747-4B20-8D6A-ACB03BD5A495}" destId="{782655AA-7316-4393-9C3F-9727A108D966}" srcOrd="0" destOrd="0" presId="urn:microsoft.com/office/officeart/2005/8/layout/vList2"/>
    <dgm:cxn modelId="{A6765DD0-0AA4-4AE0-83FA-9218CA927FD4}" type="presParOf" srcId="{83E95083-0747-4B20-8D6A-ACB03BD5A495}" destId="{78EB0A32-E5EF-4D1A-974E-5C561F5441B6}" srcOrd="1" destOrd="0" presId="urn:microsoft.com/office/officeart/2005/8/layout/vList2"/>
    <dgm:cxn modelId="{CB6ACC01-BE0B-4469-9C3D-FDC5DF3FC8B2}" type="presParOf" srcId="{83E95083-0747-4B20-8D6A-ACB03BD5A495}" destId="{958CFC72-C0B7-4208-B517-F8815DCB827A}" srcOrd="2" destOrd="0" presId="urn:microsoft.com/office/officeart/2005/8/layout/vList2"/>
    <dgm:cxn modelId="{B6636EA7-397C-4817-A1AC-0472CC47FF49}" type="presParOf" srcId="{83E95083-0747-4B20-8D6A-ACB03BD5A495}" destId="{AAC8F45F-55F8-4AA0-836A-9B5F6F4E6A43}" srcOrd="3" destOrd="0" presId="urn:microsoft.com/office/officeart/2005/8/layout/vList2"/>
    <dgm:cxn modelId="{AF9379CA-BED7-4B70-9791-FC1E703F2562}" type="presParOf" srcId="{83E95083-0747-4B20-8D6A-ACB03BD5A495}" destId="{E9B6B8CA-4D9E-4C6B-8A22-E094B8E04349}" srcOrd="4" destOrd="0" presId="urn:microsoft.com/office/officeart/2005/8/layout/vList2"/>
    <dgm:cxn modelId="{7A8E2E90-F33E-48CF-AB77-CBC1B6DBC63F}" type="presParOf" srcId="{83E95083-0747-4B20-8D6A-ACB03BD5A495}" destId="{8D8BD03E-24F2-4D24-AB4E-65FC79ECB262}" srcOrd="5" destOrd="0" presId="urn:microsoft.com/office/officeart/2005/8/layout/vList2"/>
    <dgm:cxn modelId="{DB8F1CAA-A97B-4688-AD95-2A0EA1E005E1}" type="presParOf" srcId="{83E95083-0747-4B20-8D6A-ACB03BD5A495}" destId="{2DBC4E72-E513-4647-8CB7-2247809BBCB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19C1D24-AF0C-4396-80CD-0177448829E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B8C8153-7DB5-44D7-8DF3-1699FA86B33B}">
      <dgm:prSet/>
      <dgm:spPr/>
      <dgm:t>
        <a:bodyPr/>
        <a:lstStyle/>
        <a:p>
          <a:r>
            <a:rPr lang="en-US"/>
            <a:t>• Consistently strong across easy to extra-hard SQL</a:t>
          </a:r>
        </a:p>
      </dgm:t>
    </dgm:pt>
    <dgm:pt modelId="{CE2A8FF3-A1A9-4A0A-B2C7-D374C5598536}" type="parTrans" cxnId="{36BB5A28-7352-40FB-BFDF-3462F875B90E}">
      <dgm:prSet/>
      <dgm:spPr/>
      <dgm:t>
        <a:bodyPr/>
        <a:lstStyle/>
        <a:p>
          <a:endParaRPr lang="en-US"/>
        </a:p>
      </dgm:t>
    </dgm:pt>
    <dgm:pt modelId="{C7985E79-EBE3-4DDA-B409-147A819C230E}" type="sibTrans" cxnId="{36BB5A28-7352-40FB-BFDF-3462F875B90E}">
      <dgm:prSet/>
      <dgm:spPr/>
      <dgm:t>
        <a:bodyPr/>
        <a:lstStyle/>
        <a:p>
          <a:endParaRPr lang="en-US"/>
        </a:p>
      </dgm:t>
    </dgm:pt>
    <dgm:pt modelId="{424756C8-FD61-48F0-BF14-2B9FC79B71B6}">
      <dgm:prSet/>
      <dgm:spPr/>
      <dgm:t>
        <a:bodyPr/>
        <a:lstStyle/>
        <a:p>
          <a:r>
            <a:rPr lang="en-US"/>
            <a:t>• Especially good for complex queries</a:t>
          </a:r>
        </a:p>
      </dgm:t>
    </dgm:pt>
    <dgm:pt modelId="{37C34A71-7689-4F3E-AA73-3CD4AE80C867}" type="parTrans" cxnId="{5E333AF8-0E10-4904-AD37-AAB3085B6CCA}">
      <dgm:prSet/>
      <dgm:spPr/>
      <dgm:t>
        <a:bodyPr/>
        <a:lstStyle/>
        <a:p>
          <a:endParaRPr lang="en-US"/>
        </a:p>
      </dgm:t>
    </dgm:pt>
    <dgm:pt modelId="{157D109B-7DC1-4C6E-8D25-F8F6EADE9849}" type="sibTrans" cxnId="{5E333AF8-0E10-4904-AD37-AAB3085B6CCA}">
      <dgm:prSet/>
      <dgm:spPr/>
      <dgm:t>
        <a:bodyPr/>
        <a:lstStyle/>
        <a:p>
          <a:endParaRPr lang="en-US"/>
        </a:p>
      </dgm:t>
    </dgm:pt>
    <dgm:pt modelId="{752E5C0A-661B-4890-8948-6473F657640D}" type="pres">
      <dgm:prSet presAssocID="{E19C1D24-AF0C-4396-80CD-0177448829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974F03-086E-4DBC-BE3E-6CF6B875B28B}" type="pres">
      <dgm:prSet presAssocID="{0B8C8153-7DB5-44D7-8DF3-1699FA86B33B}" presName="hierRoot1" presStyleCnt="0"/>
      <dgm:spPr/>
    </dgm:pt>
    <dgm:pt modelId="{24EDC72B-2594-46C7-8377-18491B3D44B7}" type="pres">
      <dgm:prSet presAssocID="{0B8C8153-7DB5-44D7-8DF3-1699FA86B33B}" presName="composite" presStyleCnt="0"/>
      <dgm:spPr/>
    </dgm:pt>
    <dgm:pt modelId="{F2520F43-4A4E-41C6-A65B-8932C978F25B}" type="pres">
      <dgm:prSet presAssocID="{0B8C8153-7DB5-44D7-8DF3-1699FA86B33B}" presName="background" presStyleLbl="node0" presStyleIdx="0" presStyleCnt="2"/>
      <dgm:spPr/>
    </dgm:pt>
    <dgm:pt modelId="{B3273D90-9897-45CE-A26F-87F9C31D678B}" type="pres">
      <dgm:prSet presAssocID="{0B8C8153-7DB5-44D7-8DF3-1699FA86B33B}" presName="text" presStyleLbl="fgAcc0" presStyleIdx="0" presStyleCnt="2">
        <dgm:presLayoutVars>
          <dgm:chPref val="3"/>
        </dgm:presLayoutVars>
      </dgm:prSet>
      <dgm:spPr/>
    </dgm:pt>
    <dgm:pt modelId="{3EF5A0AC-3CCE-48A0-B327-02D8C80BEB67}" type="pres">
      <dgm:prSet presAssocID="{0B8C8153-7DB5-44D7-8DF3-1699FA86B33B}" presName="hierChild2" presStyleCnt="0"/>
      <dgm:spPr/>
    </dgm:pt>
    <dgm:pt modelId="{98C808EB-9CA1-4C51-968B-7FF60D2E2D31}" type="pres">
      <dgm:prSet presAssocID="{424756C8-FD61-48F0-BF14-2B9FC79B71B6}" presName="hierRoot1" presStyleCnt="0"/>
      <dgm:spPr/>
    </dgm:pt>
    <dgm:pt modelId="{E8F4AA18-0929-4ABF-8A54-8FA365E464C1}" type="pres">
      <dgm:prSet presAssocID="{424756C8-FD61-48F0-BF14-2B9FC79B71B6}" presName="composite" presStyleCnt="0"/>
      <dgm:spPr/>
    </dgm:pt>
    <dgm:pt modelId="{1B14B417-4C66-4B84-A190-D306BF7B6102}" type="pres">
      <dgm:prSet presAssocID="{424756C8-FD61-48F0-BF14-2B9FC79B71B6}" presName="background" presStyleLbl="node0" presStyleIdx="1" presStyleCnt="2"/>
      <dgm:spPr/>
    </dgm:pt>
    <dgm:pt modelId="{6DE68CBB-7B68-459D-B672-CD45589C7AC7}" type="pres">
      <dgm:prSet presAssocID="{424756C8-FD61-48F0-BF14-2B9FC79B71B6}" presName="text" presStyleLbl="fgAcc0" presStyleIdx="1" presStyleCnt="2">
        <dgm:presLayoutVars>
          <dgm:chPref val="3"/>
        </dgm:presLayoutVars>
      </dgm:prSet>
      <dgm:spPr/>
    </dgm:pt>
    <dgm:pt modelId="{0D3A51DD-2C0D-47E5-95F2-D23A04F5B307}" type="pres">
      <dgm:prSet presAssocID="{424756C8-FD61-48F0-BF14-2B9FC79B71B6}" presName="hierChild2" presStyleCnt="0"/>
      <dgm:spPr/>
    </dgm:pt>
  </dgm:ptLst>
  <dgm:cxnLst>
    <dgm:cxn modelId="{F520201C-E049-435A-964D-2E28479F6136}" type="presOf" srcId="{E19C1D24-AF0C-4396-80CD-0177448829EF}" destId="{752E5C0A-661B-4890-8948-6473F657640D}" srcOrd="0" destOrd="0" presId="urn:microsoft.com/office/officeart/2005/8/layout/hierarchy1"/>
    <dgm:cxn modelId="{36BB5A28-7352-40FB-BFDF-3462F875B90E}" srcId="{E19C1D24-AF0C-4396-80CD-0177448829EF}" destId="{0B8C8153-7DB5-44D7-8DF3-1699FA86B33B}" srcOrd="0" destOrd="0" parTransId="{CE2A8FF3-A1A9-4A0A-B2C7-D374C5598536}" sibTransId="{C7985E79-EBE3-4DDA-B409-147A819C230E}"/>
    <dgm:cxn modelId="{56E6A650-74A0-410F-AC20-172FBC692893}" type="presOf" srcId="{0B8C8153-7DB5-44D7-8DF3-1699FA86B33B}" destId="{B3273D90-9897-45CE-A26F-87F9C31D678B}" srcOrd="0" destOrd="0" presId="urn:microsoft.com/office/officeart/2005/8/layout/hierarchy1"/>
    <dgm:cxn modelId="{63635CAD-A1DC-457F-AB4D-FF8CA6B44D8A}" type="presOf" srcId="{424756C8-FD61-48F0-BF14-2B9FC79B71B6}" destId="{6DE68CBB-7B68-459D-B672-CD45589C7AC7}" srcOrd="0" destOrd="0" presId="urn:microsoft.com/office/officeart/2005/8/layout/hierarchy1"/>
    <dgm:cxn modelId="{5E333AF8-0E10-4904-AD37-AAB3085B6CCA}" srcId="{E19C1D24-AF0C-4396-80CD-0177448829EF}" destId="{424756C8-FD61-48F0-BF14-2B9FC79B71B6}" srcOrd="1" destOrd="0" parTransId="{37C34A71-7689-4F3E-AA73-3CD4AE80C867}" sibTransId="{157D109B-7DC1-4C6E-8D25-F8F6EADE9849}"/>
    <dgm:cxn modelId="{5527B5C3-BB7C-468F-B7DB-AF692D2244BD}" type="presParOf" srcId="{752E5C0A-661B-4890-8948-6473F657640D}" destId="{EC974F03-086E-4DBC-BE3E-6CF6B875B28B}" srcOrd="0" destOrd="0" presId="urn:microsoft.com/office/officeart/2005/8/layout/hierarchy1"/>
    <dgm:cxn modelId="{6C3DD84F-07C8-4BDA-B6EB-AA56435AEE6E}" type="presParOf" srcId="{EC974F03-086E-4DBC-BE3E-6CF6B875B28B}" destId="{24EDC72B-2594-46C7-8377-18491B3D44B7}" srcOrd="0" destOrd="0" presId="urn:microsoft.com/office/officeart/2005/8/layout/hierarchy1"/>
    <dgm:cxn modelId="{D1CDD8E4-1FA9-4DF9-BC13-93AF416F7504}" type="presParOf" srcId="{24EDC72B-2594-46C7-8377-18491B3D44B7}" destId="{F2520F43-4A4E-41C6-A65B-8932C978F25B}" srcOrd="0" destOrd="0" presId="urn:microsoft.com/office/officeart/2005/8/layout/hierarchy1"/>
    <dgm:cxn modelId="{551ED395-F3B5-40D9-9789-ACAD8FF72A7C}" type="presParOf" srcId="{24EDC72B-2594-46C7-8377-18491B3D44B7}" destId="{B3273D90-9897-45CE-A26F-87F9C31D678B}" srcOrd="1" destOrd="0" presId="urn:microsoft.com/office/officeart/2005/8/layout/hierarchy1"/>
    <dgm:cxn modelId="{25FD51CA-E6A9-4DE8-A939-99F5A181271F}" type="presParOf" srcId="{EC974F03-086E-4DBC-BE3E-6CF6B875B28B}" destId="{3EF5A0AC-3CCE-48A0-B327-02D8C80BEB67}" srcOrd="1" destOrd="0" presId="urn:microsoft.com/office/officeart/2005/8/layout/hierarchy1"/>
    <dgm:cxn modelId="{866E616E-2431-4E85-9E0D-3E5798AB5B40}" type="presParOf" srcId="{752E5C0A-661B-4890-8948-6473F657640D}" destId="{98C808EB-9CA1-4C51-968B-7FF60D2E2D31}" srcOrd="1" destOrd="0" presId="urn:microsoft.com/office/officeart/2005/8/layout/hierarchy1"/>
    <dgm:cxn modelId="{FFBDC3E7-9898-48E9-88C2-DEECDEB11085}" type="presParOf" srcId="{98C808EB-9CA1-4C51-968B-7FF60D2E2D31}" destId="{E8F4AA18-0929-4ABF-8A54-8FA365E464C1}" srcOrd="0" destOrd="0" presId="urn:microsoft.com/office/officeart/2005/8/layout/hierarchy1"/>
    <dgm:cxn modelId="{48B21B9E-959C-4CE9-838D-4B465A666C68}" type="presParOf" srcId="{E8F4AA18-0929-4ABF-8A54-8FA365E464C1}" destId="{1B14B417-4C66-4B84-A190-D306BF7B6102}" srcOrd="0" destOrd="0" presId="urn:microsoft.com/office/officeart/2005/8/layout/hierarchy1"/>
    <dgm:cxn modelId="{279799E2-5E64-4D65-9283-91E76D0E76D0}" type="presParOf" srcId="{E8F4AA18-0929-4ABF-8A54-8FA365E464C1}" destId="{6DE68CBB-7B68-459D-B672-CD45589C7AC7}" srcOrd="1" destOrd="0" presId="urn:microsoft.com/office/officeart/2005/8/layout/hierarchy1"/>
    <dgm:cxn modelId="{E076D8C4-A63C-424A-9E0A-FD24665FEC5A}" type="presParOf" srcId="{98C808EB-9CA1-4C51-968B-7FF60D2E2D31}" destId="{0D3A51DD-2C0D-47E5-95F2-D23A04F5B3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981FB86-A2C9-49BB-85B4-D436366111C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0DF28C-4D11-403D-9616-D72D24E1BFA4}">
      <dgm:prSet/>
      <dgm:spPr/>
      <dgm:t>
        <a:bodyPr/>
        <a:lstStyle/>
        <a:p>
          <a:r>
            <a:rPr lang="en-US"/>
            <a:t>• Effective even at lower input/output lengths</a:t>
          </a:r>
        </a:p>
      </dgm:t>
    </dgm:pt>
    <dgm:pt modelId="{4F17F64B-F268-459F-AFA0-97BFBD5EA36D}" type="parTrans" cxnId="{3F68CFEA-AFC2-41A4-BC69-F12DB2AF2FF1}">
      <dgm:prSet/>
      <dgm:spPr/>
      <dgm:t>
        <a:bodyPr/>
        <a:lstStyle/>
        <a:p>
          <a:endParaRPr lang="en-US"/>
        </a:p>
      </dgm:t>
    </dgm:pt>
    <dgm:pt modelId="{725E13B0-6CDB-472A-9E72-3BEF5F1E8481}" type="sibTrans" cxnId="{3F68CFEA-AFC2-41A4-BC69-F12DB2AF2FF1}">
      <dgm:prSet/>
      <dgm:spPr/>
      <dgm:t>
        <a:bodyPr/>
        <a:lstStyle/>
        <a:p>
          <a:endParaRPr lang="en-US"/>
        </a:p>
      </dgm:t>
    </dgm:pt>
    <dgm:pt modelId="{298FAAB3-5EB7-43EB-9905-BBF019F3FF17}">
      <dgm:prSet/>
      <dgm:spPr/>
      <dgm:t>
        <a:bodyPr/>
        <a:lstStyle/>
        <a:p>
          <a:r>
            <a:rPr lang="en-US"/>
            <a:t>• Default: 3072 tokens + 30 outputs</a:t>
          </a:r>
        </a:p>
      </dgm:t>
    </dgm:pt>
    <dgm:pt modelId="{183271F7-642D-44DB-891B-4297C31B94C1}" type="parTrans" cxnId="{29209BFC-906F-4D3F-8BF4-060F85C86939}">
      <dgm:prSet/>
      <dgm:spPr/>
      <dgm:t>
        <a:bodyPr/>
        <a:lstStyle/>
        <a:p>
          <a:endParaRPr lang="en-US"/>
        </a:p>
      </dgm:t>
    </dgm:pt>
    <dgm:pt modelId="{85BE9752-C793-4F05-B8BA-D0FC311B6874}" type="sibTrans" cxnId="{29209BFC-906F-4D3F-8BF4-060F85C86939}">
      <dgm:prSet/>
      <dgm:spPr/>
      <dgm:t>
        <a:bodyPr/>
        <a:lstStyle/>
        <a:p>
          <a:endParaRPr lang="en-US"/>
        </a:p>
      </dgm:t>
    </dgm:pt>
    <dgm:pt modelId="{9BDCF2F6-99A1-44B0-B388-37884DF625B3}">
      <dgm:prSet/>
      <dgm:spPr/>
      <dgm:t>
        <a:bodyPr/>
        <a:lstStyle/>
        <a:p>
          <a:r>
            <a:rPr lang="en-US"/>
            <a:t>• More efficient than DIN-SQL / DAIL-SQL</a:t>
          </a:r>
        </a:p>
      </dgm:t>
    </dgm:pt>
    <dgm:pt modelId="{20C0348B-47D2-4F08-87ED-7A7247410BDC}" type="parTrans" cxnId="{5504E921-6B59-4CEF-8B16-8C29F07F67BB}">
      <dgm:prSet/>
      <dgm:spPr/>
      <dgm:t>
        <a:bodyPr/>
        <a:lstStyle/>
        <a:p>
          <a:endParaRPr lang="en-US"/>
        </a:p>
      </dgm:t>
    </dgm:pt>
    <dgm:pt modelId="{51449A2F-BD90-40CA-871A-8EC1BB6B5996}" type="sibTrans" cxnId="{5504E921-6B59-4CEF-8B16-8C29F07F67BB}">
      <dgm:prSet/>
      <dgm:spPr/>
      <dgm:t>
        <a:bodyPr/>
        <a:lstStyle/>
        <a:p>
          <a:endParaRPr lang="en-US"/>
        </a:p>
      </dgm:t>
    </dgm:pt>
    <dgm:pt modelId="{A6E43B90-8C7B-4C54-B346-4C4436134B30}" type="pres">
      <dgm:prSet presAssocID="{0981FB86-A2C9-49BB-85B4-D436366111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D9B884-4D8F-4064-8B96-C230460BA42C}" type="pres">
      <dgm:prSet presAssocID="{850DF28C-4D11-403D-9616-D72D24E1BFA4}" presName="hierRoot1" presStyleCnt="0"/>
      <dgm:spPr/>
    </dgm:pt>
    <dgm:pt modelId="{3D52B8E0-C88B-4F1D-A8C4-79C3A10530D7}" type="pres">
      <dgm:prSet presAssocID="{850DF28C-4D11-403D-9616-D72D24E1BFA4}" presName="composite" presStyleCnt="0"/>
      <dgm:spPr/>
    </dgm:pt>
    <dgm:pt modelId="{583226B1-768F-4DA0-9E63-BDBF013C0DCD}" type="pres">
      <dgm:prSet presAssocID="{850DF28C-4D11-403D-9616-D72D24E1BFA4}" presName="background" presStyleLbl="node0" presStyleIdx="0" presStyleCnt="3"/>
      <dgm:spPr/>
    </dgm:pt>
    <dgm:pt modelId="{5468A731-062C-4B0B-A2F1-45BC20353DAD}" type="pres">
      <dgm:prSet presAssocID="{850DF28C-4D11-403D-9616-D72D24E1BFA4}" presName="text" presStyleLbl="fgAcc0" presStyleIdx="0" presStyleCnt="3">
        <dgm:presLayoutVars>
          <dgm:chPref val="3"/>
        </dgm:presLayoutVars>
      </dgm:prSet>
      <dgm:spPr/>
    </dgm:pt>
    <dgm:pt modelId="{2B5CC43A-F1A5-4118-892D-3EB5CBA49B80}" type="pres">
      <dgm:prSet presAssocID="{850DF28C-4D11-403D-9616-D72D24E1BFA4}" presName="hierChild2" presStyleCnt="0"/>
      <dgm:spPr/>
    </dgm:pt>
    <dgm:pt modelId="{E296783D-23DA-4303-99E5-AA6FC5F6C175}" type="pres">
      <dgm:prSet presAssocID="{298FAAB3-5EB7-43EB-9905-BBF019F3FF17}" presName="hierRoot1" presStyleCnt="0"/>
      <dgm:spPr/>
    </dgm:pt>
    <dgm:pt modelId="{5101D238-AF75-4DF5-AD1F-9236D96E55F1}" type="pres">
      <dgm:prSet presAssocID="{298FAAB3-5EB7-43EB-9905-BBF019F3FF17}" presName="composite" presStyleCnt="0"/>
      <dgm:spPr/>
    </dgm:pt>
    <dgm:pt modelId="{F08FBE54-99E0-44FE-AB4C-66F1582086BE}" type="pres">
      <dgm:prSet presAssocID="{298FAAB3-5EB7-43EB-9905-BBF019F3FF17}" presName="background" presStyleLbl="node0" presStyleIdx="1" presStyleCnt="3"/>
      <dgm:spPr/>
    </dgm:pt>
    <dgm:pt modelId="{B5593754-C194-4EAE-AB84-06DA52FA29A7}" type="pres">
      <dgm:prSet presAssocID="{298FAAB3-5EB7-43EB-9905-BBF019F3FF17}" presName="text" presStyleLbl="fgAcc0" presStyleIdx="1" presStyleCnt="3">
        <dgm:presLayoutVars>
          <dgm:chPref val="3"/>
        </dgm:presLayoutVars>
      </dgm:prSet>
      <dgm:spPr/>
    </dgm:pt>
    <dgm:pt modelId="{DC8401E2-75E9-46E3-B47E-A16B7E83E576}" type="pres">
      <dgm:prSet presAssocID="{298FAAB3-5EB7-43EB-9905-BBF019F3FF17}" presName="hierChild2" presStyleCnt="0"/>
      <dgm:spPr/>
    </dgm:pt>
    <dgm:pt modelId="{D428F953-6A00-4E07-BA96-940B81583EE4}" type="pres">
      <dgm:prSet presAssocID="{9BDCF2F6-99A1-44B0-B388-37884DF625B3}" presName="hierRoot1" presStyleCnt="0"/>
      <dgm:spPr/>
    </dgm:pt>
    <dgm:pt modelId="{E623B3C2-4FB4-47E9-9063-88F0E11EA51A}" type="pres">
      <dgm:prSet presAssocID="{9BDCF2F6-99A1-44B0-B388-37884DF625B3}" presName="composite" presStyleCnt="0"/>
      <dgm:spPr/>
    </dgm:pt>
    <dgm:pt modelId="{1FEFF152-3281-4B53-8BF6-E922BECB8026}" type="pres">
      <dgm:prSet presAssocID="{9BDCF2F6-99A1-44B0-B388-37884DF625B3}" presName="background" presStyleLbl="node0" presStyleIdx="2" presStyleCnt="3"/>
      <dgm:spPr/>
    </dgm:pt>
    <dgm:pt modelId="{2B2FD02A-36B2-4F59-BE80-87ED0E4E5F75}" type="pres">
      <dgm:prSet presAssocID="{9BDCF2F6-99A1-44B0-B388-37884DF625B3}" presName="text" presStyleLbl="fgAcc0" presStyleIdx="2" presStyleCnt="3">
        <dgm:presLayoutVars>
          <dgm:chPref val="3"/>
        </dgm:presLayoutVars>
      </dgm:prSet>
      <dgm:spPr/>
    </dgm:pt>
    <dgm:pt modelId="{96BC2BC3-72CC-4353-A0D7-97E142874BAC}" type="pres">
      <dgm:prSet presAssocID="{9BDCF2F6-99A1-44B0-B388-37884DF625B3}" presName="hierChild2" presStyleCnt="0"/>
      <dgm:spPr/>
    </dgm:pt>
  </dgm:ptLst>
  <dgm:cxnLst>
    <dgm:cxn modelId="{86EA8403-6B21-48CC-9642-DD61A68148B5}" type="presOf" srcId="{0981FB86-A2C9-49BB-85B4-D436366111C2}" destId="{A6E43B90-8C7B-4C54-B346-4C4436134B30}" srcOrd="0" destOrd="0" presId="urn:microsoft.com/office/officeart/2005/8/layout/hierarchy1"/>
    <dgm:cxn modelId="{FB70E106-C41B-47C0-B6B1-C63D65C689D3}" type="presOf" srcId="{298FAAB3-5EB7-43EB-9905-BBF019F3FF17}" destId="{B5593754-C194-4EAE-AB84-06DA52FA29A7}" srcOrd="0" destOrd="0" presId="urn:microsoft.com/office/officeart/2005/8/layout/hierarchy1"/>
    <dgm:cxn modelId="{5504E921-6B59-4CEF-8B16-8C29F07F67BB}" srcId="{0981FB86-A2C9-49BB-85B4-D436366111C2}" destId="{9BDCF2F6-99A1-44B0-B388-37884DF625B3}" srcOrd="2" destOrd="0" parTransId="{20C0348B-47D2-4F08-87ED-7A7247410BDC}" sibTransId="{51449A2F-BD90-40CA-871A-8EC1BB6B5996}"/>
    <dgm:cxn modelId="{781AE27E-EE1A-485B-BB1B-8DE36F90B2C5}" type="presOf" srcId="{9BDCF2F6-99A1-44B0-B388-37884DF625B3}" destId="{2B2FD02A-36B2-4F59-BE80-87ED0E4E5F75}" srcOrd="0" destOrd="0" presId="urn:microsoft.com/office/officeart/2005/8/layout/hierarchy1"/>
    <dgm:cxn modelId="{34DC0AC0-3234-4294-B898-2C6B63AF8E1C}" type="presOf" srcId="{850DF28C-4D11-403D-9616-D72D24E1BFA4}" destId="{5468A731-062C-4B0B-A2F1-45BC20353DAD}" srcOrd="0" destOrd="0" presId="urn:microsoft.com/office/officeart/2005/8/layout/hierarchy1"/>
    <dgm:cxn modelId="{3F68CFEA-AFC2-41A4-BC69-F12DB2AF2FF1}" srcId="{0981FB86-A2C9-49BB-85B4-D436366111C2}" destId="{850DF28C-4D11-403D-9616-D72D24E1BFA4}" srcOrd="0" destOrd="0" parTransId="{4F17F64B-F268-459F-AFA0-97BFBD5EA36D}" sibTransId="{725E13B0-6CDB-472A-9E72-3BEF5F1E8481}"/>
    <dgm:cxn modelId="{29209BFC-906F-4D3F-8BF4-060F85C86939}" srcId="{0981FB86-A2C9-49BB-85B4-D436366111C2}" destId="{298FAAB3-5EB7-43EB-9905-BBF019F3FF17}" srcOrd="1" destOrd="0" parTransId="{183271F7-642D-44DB-891B-4297C31B94C1}" sibTransId="{85BE9752-C793-4F05-B8BA-D0FC311B6874}"/>
    <dgm:cxn modelId="{F8F33A61-37BF-49C5-BCF5-60D0B033DD50}" type="presParOf" srcId="{A6E43B90-8C7B-4C54-B346-4C4436134B30}" destId="{4CD9B884-4D8F-4064-8B96-C230460BA42C}" srcOrd="0" destOrd="0" presId="urn:microsoft.com/office/officeart/2005/8/layout/hierarchy1"/>
    <dgm:cxn modelId="{F7889D40-225A-4A9A-A069-AAE5E6182A44}" type="presParOf" srcId="{4CD9B884-4D8F-4064-8B96-C230460BA42C}" destId="{3D52B8E0-C88B-4F1D-A8C4-79C3A10530D7}" srcOrd="0" destOrd="0" presId="urn:microsoft.com/office/officeart/2005/8/layout/hierarchy1"/>
    <dgm:cxn modelId="{D9914C0D-63C1-408F-8C5A-7A7B0E98334B}" type="presParOf" srcId="{3D52B8E0-C88B-4F1D-A8C4-79C3A10530D7}" destId="{583226B1-768F-4DA0-9E63-BDBF013C0DCD}" srcOrd="0" destOrd="0" presId="urn:microsoft.com/office/officeart/2005/8/layout/hierarchy1"/>
    <dgm:cxn modelId="{D33294E5-6E6D-47BD-BA55-70203E5A4FDA}" type="presParOf" srcId="{3D52B8E0-C88B-4F1D-A8C4-79C3A10530D7}" destId="{5468A731-062C-4B0B-A2F1-45BC20353DAD}" srcOrd="1" destOrd="0" presId="urn:microsoft.com/office/officeart/2005/8/layout/hierarchy1"/>
    <dgm:cxn modelId="{FC9D5E9F-039D-47E5-9888-07605F1668AA}" type="presParOf" srcId="{4CD9B884-4D8F-4064-8B96-C230460BA42C}" destId="{2B5CC43A-F1A5-4118-892D-3EB5CBA49B80}" srcOrd="1" destOrd="0" presId="urn:microsoft.com/office/officeart/2005/8/layout/hierarchy1"/>
    <dgm:cxn modelId="{F4B394D6-1709-4621-84EB-D95B7EC290EC}" type="presParOf" srcId="{A6E43B90-8C7B-4C54-B346-4C4436134B30}" destId="{E296783D-23DA-4303-99E5-AA6FC5F6C175}" srcOrd="1" destOrd="0" presId="urn:microsoft.com/office/officeart/2005/8/layout/hierarchy1"/>
    <dgm:cxn modelId="{D492C40C-083D-4832-9599-D31F623D67CA}" type="presParOf" srcId="{E296783D-23DA-4303-99E5-AA6FC5F6C175}" destId="{5101D238-AF75-4DF5-AD1F-9236D96E55F1}" srcOrd="0" destOrd="0" presId="urn:microsoft.com/office/officeart/2005/8/layout/hierarchy1"/>
    <dgm:cxn modelId="{524CC110-824B-4E16-AE0D-5FC9A3B0F725}" type="presParOf" srcId="{5101D238-AF75-4DF5-AD1F-9236D96E55F1}" destId="{F08FBE54-99E0-44FE-AB4C-66F1582086BE}" srcOrd="0" destOrd="0" presId="urn:microsoft.com/office/officeart/2005/8/layout/hierarchy1"/>
    <dgm:cxn modelId="{C555EF99-D869-4E0A-B479-56CF481F6FCB}" type="presParOf" srcId="{5101D238-AF75-4DF5-AD1F-9236D96E55F1}" destId="{B5593754-C194-4EAE-AB84-06DA52FA29A7}" srcOrd="1" destOrd="0" presId="urn:microsoft.com/office/officeart/2005/8/layout/hierarchy1"/>
    <dgm:cxn modelId="{9317F190-E5B2-457D-822B-830550187C5E}" type="presParOf" srcId="{E296783D-23DA-4303-99E5-AA6FC5F6C175}" destId="{DC8401E2-75E9-46E3-B47E-A16B7E83E576}" srcOrd="1" destOrd="0" presId="urn:microsoft.com/office/officeart/2005/8/layout/hierarchy1"/>
    <dgm:cxn modelId="{CECC0896-C0C6-4283-B6DA-11B2700D8232}" type="presParOf" srcId="{A6E43B90-8C7B-4C54-B346-4C4436134B30}" destId="{D428F953-6A00-4E07-BA96-940B81583EE4}" srcOrd="2" destOrd="0" presId="urn:microsoft.com/office/officeart/2005/8/layout/hierarchy1"/>
    <dgm:cxn modelId="{6C379873-5EE2-4F4F-82E7-2E66D74725EF}" type="presParOf" srcId="{D428F953-6A00-4E07-BA96-940B81583EE4}" destId="{E623B3C2-4FB4-47E9-9063-88F0E11EA51A}" srcOrd="0" destOrd="0" presId="urn:microsoft.com/office/officeart/2005/8/layout/hierarchy1"/>
    <dgm:cxn modelId="{D364DDB4-5CD2-444D-BC21-B959E3D0AA14}" type="presParOf" srcId="{E623B3C2-4FB4-47E9-9063-88F0E11EA51A}" destId="{1FEFF152-3281-4B53-8BF6-E922BECB8026}" srcOrd="0" destOrd="0" presId="urn:microsoft.com/office/officeart/2005/8/layout/hierarchy1"/>
    <dgm:cxn modelId="{A12977F8-EF20-4D87-87B3-06E9D810F0CC}" type="presParOf" srcId="{E623B3C2-4FB4-47E9-9063-88F0E11EA51A}" destId="{2B2FD02A-36B2-4F59-BE80-87ED0E4E5F75}" srcOrd="1" destOrd="0" presId="urn:microsoft.com/office/officeart/2005/8/layout/hierarchy1"/>
    <dgm:cxn modelId="{EC56CB49-D6F3-4B9F-9F0D-A23B7E3EFC5E}" type="presParOf" srcId="{D428F953-6A00-4E07-BA96-940B81583EE4}" destId="{96BC2BC3-72CC-4353-A0D7-97E142874B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8BACA3E-902A-4B80-B710-ADA9EB2B59F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E12B0E-6BA8-4A8D-8D72-507FB85164E8}">
      <dgm:prSet/>
      <dgm:spPr/>
      <dgm:t>
        <a:bodyPr/>
        <a:lstStyle/>
        <a:p>
          <a:r>
            <a:rPr lang="en-US"/>
            <a:t>• Removing modules drops accuracy significantly</a:t>
          </a:r>
        </a:p>
      </dgm:t>
    </dgm:pt>
    <dgm:pt modelId="{3B176FF7-CE38-4668-93F5-04D03AAB078A}" type="parTrans" cxnId="{200F0222-7896-4FED-B9A9-63E9B9AAD63B}">
      <dgm:prSet/>
      <dgm:spPr/>
      <dgm:t>
        <a:bodyPr/>
        <a:lstStyle/>
        <a:p>
          <a:endParaRPr lang="en-US"/>
        </a:p>
      </dgm:t>
    </dgm:pt>
    <dgm:pt modelId="{0F8580FA-8671-42E3-992C-968423C171C2}" type="sibTrans" cxnId="{200F0222-7896-4FED-B9A9-63E9B9AAD63B}">
      <dgm:prSet/>
      <dgm:spPr/>
      <dgm:t>
        <a:bodyPr/>
        <a:lstStyle/>
        <a:p>
          <a:endParaRPr lang="en-US"/>
        </a:p>
      </dgm:t>
    </dgm:pt>
    <dgm:pt modelId="{47811091-6195-4078-8D25-33CE17D9F6D8}">
      <dgm:prSet/>
      <dgm:spPr/>
      <dgm:t>
        <a:bodyPr/>
        <a:lstStyle/>
        <a:p>
          <a:r>
            <a:rPr lang="en-US"/>
            <a:t>• Demonstration Selection is most critical</a:t>
          </a:r>
        </a:p>
      </dgm:t>
    </dgm:pt>
    <dgm:pt modelId="{912D663D-47CD-4AAC-AB3E-83CDC7DDE573}" type="parTrans" cxnId="{B8061404-0027-4685-82D3-7BDE82FB3A7A}">
      <dgm:prSet/>
      <dgm:spPr/>
      <dgm:t>
        <a:bodyPr/>
        <a:lstStyle/>
        <a:p>
          <a:endParaRPr lang="en-US"/>
        </a:p>
      </dgm:t>
    </dgm:pt>
    <dgm:pt modelId="{5D33CB64-1D23-4329-B720-F762E8459846}" type="sibTrans" cxnId="{B8061404-0027-4685-82D3-7BDE82FB3A7A}">
      <dgm:prSet/>
      <dgm:spPr/>
      <dgm:t>
        <a:bodyPr/>
        <a:lstStyle/>
        <a:p>
          <a:endParaRPr lang="en-US"/>
        </a:p>
      </dgm:t>
    </dgm:pt>
    <dgm:pt modelId="{013D8483-8DA1-4A7E-B932-B523C528F194}" type="pres">
      <dgm:prSet presAssocID="{18BACA3E-902A-4B80-B710-ADA9EB2B59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9F12909-0658-46FD-9DF4-17FBB1194982}" type="pres">
      <dgm:prSet presAssocID="{D0E12B0E-6BA8-4A8D-8D72-507FB85164E8}" presName="hierRoot1" presStyleCnt="0"/>
      <dgm:spPr/>
    </dgm:pt>
    <dgm:pt modelId="{ED730212-667B-4F9A-BC5C-246BE4041F0E}" type="pres">
      <dgm:prSet presAssocID="{D0E12B0E-6BA8-4A8D-8D72-507FB85164E8}" presName="composite" presStyleCnt="0"/>
      <dgm:spPr/>
    </dgm:pt>
    <dgm:pt modelId="{8268A103-2849-4EC8-AF72-DCC24447FC67}" type="pres">
      <dgm:prSet presAssocID="{D0E12B0E-6BA8-4A8D-8D72-507FB85164E8}" presName="background" presStyleLbl="node0" presStyleIdx="0" presStyleCnt="2"/>
      <dgm:spPr/>
    </dgm:pt>
    <dgm:pt modelId="{FE7803F1-3AD7-4E73-9353-BC05656C088B}" type="pres">
      <dgm:prSet presAssocID="{D0E12B0E-6BA8-4A8D-8D72-507FB85164E8}" presName="text" presStyleLbl="fgAcc0" presStyleIdx="0" presStyleCnt="2">
        <dgm:presLayoutVars>
          <dgm:chPref val="3"/>
        </dgm:presLayoutVars>
      </dgm:prSet>
      <dgm:spPr/>
    </dgm:pt>
    <dgm:pt modelId="{F096CD84-5A11-4732-ADF8-F20DE7556B02}" type="pres">
      <dgm:prSet presAssocID="{D0E12B0E-6BA8-4A8D-8D72-507FB85164E8}" presName="hierChild2" presStyleCnt="0"/>
      <dgm:spPr/>
    </dgm:pt>
    <dgm:pt modelId="{492E9562-1BD3-455F-8B85-0DFADBD4D762}" type="pres">
      <dgm:prSet presAssocID="{47811091-6195-4078-8D25-33CE17D9F6D8}" presName="hierRoot1" presStyleCnt="0"/>
      <dgm:spPr/>
    </dgm:pt>
    <dgm:pt modelId="{6DE84B3D-306C-4862-A667-38802B373F91}" type="pres">
      <dgm:prSet presAssocID="{47811091-6195-4078-8D25-33CE17D9F6D8}" presName="composite" presStyleCnt="0"/>
      <dgm:spPr/>
    </dgm:pt>
    <dgm:pt modelId="{47D9F7BD-5A17-4663-BB84-050B22B0E951}" type="pres">
      <dgm:prSet presAssocID="{47811091-6195-4078-8D25-33CE17D9F6D8}" presName="background" presStyleLbl="node0" presStyleIdx="1" presStyleCnt="2"/>
      <dgm:spPr/>
    </dgm:pt>
    <dgm:pt modelId="{E32613FA-6915-44C1-829D-D1FF66989AD9}" type="pres">
      <dgm:prSet presAssocID="{47811091-6195-4078-8D25-33CE17D9F6D8}" presName="text" presStyleLbl="fgAcc0" presStyleIdx="1" presStyleCnt="2">
        <dgm:presLayoutVars>
          <dgm:chPref val="3"/>
        </dgm:presLayoutVars>
      </dgm:prSet>
      <dgm:spPr/>
    </dgm:pt>
    <dgm:pt modelId="{49592DBF-9188-4CD3-830F-7F153A44FAC0}" type="pres">
      <dgm:prSet presAssocID="{47811091-6195-4078-8D25-33CE17D9F6D8}" presName="hierChild2" presStyleCnt="0"/>
      <dgm:spPr/>
    </dgm:pt>
  </dgm:ptLst>
  <dgm:cxnLst>
    <dgm:cxn modelId="{B8061404-0027-4685-82D3-7BDE82FB3A7A}" srcId="{18BACA3E-902A-4B80-B710-ADA9EB2B59F4}" destId="{47811091-6195-4078-8D25-33CE17D9F6D8}" srcOrd="1" destOrd="0" parTransId="{912D663D-47CD-4AAC-AB3E-83CDC7DDE573}" sibTransId="{5D33CB64-1D23-4329-B720-F762E8459846}"/>
    <dgm:cxn modelId="{3A226C0D-8E2B-4FD8-804F-75E51EB4CE88}" type="presOf" srcId="{47811091-6195-4078-8D25-33CE17D9F6D8}" destId="{E32613FA-6915-44C1-829D-D1FF66989AD9}" srcOrd="0" destOrd="0" presId="urn:microsoft.com/office/officeart/2005/8/layout/hierarchy1"/>
    <dgm:cxn modelId="{200F0222-7896-4FED-B9A9-63E9B9AAD63B}" srcId="{18BACA3E-902A-4B80-B710-ADA9EB2B59F4}" destId="{D0E12B0E-6BA8-4A8D-8D72-507FB85164E8}" srcOrd="0" destOrd="0" parTransId="{3B176FF7-CE38-4668-93F5-04D03AAB078A}" sibTransId="{0F8580FA-8671-42E3-992C-968423C171C2}"/>
    <dgm:cxn modelId="{85475A38-072F-4C80-AB85-B15F48045484}" type="presOf" srcId="{D0E12B0E-6BA8-4A8D-8D72-507FB85164E8}" destId="{FE7803F1-3AD7-4E73-9353-BC05656C088B}" srcOrd="0" destOrd="0" presId="urn:microsoft.com/office/officeart/2005/8/layout/hierarchy1"/>
    <dgm:cxn modelId="{6E040BA8-25AC-4061-A3A9-0886DFD581B1}" type="presOf" srcId="{18BACA3E-902A-4B80-B710-ADA9EB2B59F4}" destId="{013D8483-8DA1-4A7E-B932-B523C528F194}" srcOrd="0" destOrd="0" presId="urn:microsoft.com/office/officeart/2005/8/layout/hierarchy1"/>
    <dgm:cxn modelId="{AD5F5828-CF93-4EF3-89B6-5F9FCCE3DB48}" type="presParOf" srcId="{013D8483-8DA1-4A7E-B932-B523C528F194}" destId="{79F12909-0658-46FD-9DF4-17FBB1194982}" srcOrd="0" destOrd="0" presId="urn:microsoft.com/office/officeart/2005/8/layout/hierarchy1"/>
    <dgm:cxn modelId="{1F07625E-F123-4C16-9B56-BA89D404B335}" type="presParOf" srcId="{79F12909-0658-46FD-9DF4-17FBB1194982}" destId="{ED730212-667B-4F9A-BC5C-246BE4041F0E}" srcOrd="0" destOrd="0" presId="urn:microsoft.com/office/officeart/2005/8/layout/hierarchy1"/>
    <dgm:cxn modelId="{FE927FCE-1AEF-4147-B283-4688371E7245}" type="presParOf" srcId="{ED730212-667B-4F9A-BC5C-246BE4041F0E}" destId="{8268A103-2849-4EC8-AF72-DCC24447FC67}" srcOrd="0" destOrd="0" presId="urn:microsoft.com/office/officeart/2005/8/layout/hierarchy1"/>
    <dgm:cxn modelId="{8C2D0EC4-2423-4F2F-9BF7-138D2875B03C}" type="presParOf" srcId="{ED730212-667B-4F9A-BC5C-246BE4041F0E}" destId="{FE7803F1-3AD7-4E73-9353-BC05656C088B}" srcOrd="1" destOrd="0" presId="urn:microsoft.com/office/officeart/2005/8/layout/hierarchy1"/>
    <dgm:cxn modelId="{6721C31D-79B3-4A5C-9F8A-628ECB73D886}" type="presParOf" srcId="{79F12909-0658-46FD-9DF4-17FBB1194982}" destId="{F096CD84-5A11-4732-ADF8-F20DE7556B02}" srcOrd="1" destOrd="0" presId="urn:microsoft.com/office/officeart/2005/8/layout/hierarchy1"/>
    <dgm:cxn modelId="{E0739C63-65DA-4BCC-B5DA-E539038CF223}" type="presParOf" srcId="{013D8483-8DA1-4A7E-B932-B523C528F194}" destId="{492E9562-1BD3-455F-8B85-0DFADBD4D762}" srcOrd="1" destOrd="0" presId="urn:microsoft.com/office/officeart/2005/8/layout/hierarchy1"/>
    <dgm:cxn modelId="{BBBE600C-D3AF-4DCE-A556-45EF5559BDF7}" type="presParOf" srcId="{492E9562-1BD3-455F-8B85-0DFADBD4D762}" destId="{6DE84B3D-306C-4862-A667-38802B373F91}" srcOrd="0" destOrd="0" presId="urn:microsoft.com/office/officeart/2005/8/layout/hierarchy1"/>
    <dgm:cxn modelId="{73DE5199-E0A6-46E7-B932-264C43534468}" type="presParOf" srcId="{6DE84B3D-306C-4862-A667-38802B373F91}" destId="{47D9F7BD-5A17-4663-BB84-050B22B0E951}" srcOrd="0" destOrd="0" presId="urn:microsoft.com/office/officeart/2005/8/layout/hierarchy1"/>
    <dgm:cxn modelId="{7F8128F4-6ED2-42A4-957C-7F610F652B3A}" type="presParOf" srcId="{6DE84B3D-306C-4862-A667-38802B373F91}" destId="{E32613FA-6915-44C1-829D-D1FF66989AD9}" srcOrd="1" destOrd="0" presId="urn:microsoft.com/office/officeart/2005/8/layout/hierarchy1"/>
    <dgm:cxn modelId="{2485E6BD-DDB1-4A0B-AF5B-F2C3AFC18894}" type="presParOf" srcId="{492E9562-1BD3-455F-8B85-0DFADBD4D762}" destId="{49592DBF-9188-4CD3-830F-7F153A44FA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423F221-AD76-4952-A4CB-0FE54A30355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ECFD91A-1728-4185-B11C-38059D030817}">
      <dgm:prSet/>
      <dgm:spPr/>
      <dgm:t>
        <a:bodyPr/>
        <a:lstStyle/>
        <a:p>
          <a:r>
            <a:rPr lang="en-US"/>
            <a:t>• PURPLE gives LLMs the logical knowledge they need</a:t>
          </a:r>
        </a:p>
      </dgm:t>
    </dgm:pt>
    <dgm:pt modelId="{9F643275-26EB-484A-A410-17FEAA8083B9}" type="parTrans" cxnId="{3EA78B42-BBA3-4815-8130-FFF8B1919D35}">
      <dgm:prSet/>
      <dgm:spPr/>
      <dgm:t>
        <a:bodyPr/>
        <a:lstStyle/>
        <a:p>
          <a:endParaRPr lang="en-US"/>
        </a:p>
      </dgm:t>
    </dgm:pt>
    <dgm:pt modelId="{22AEF715-4566-46AC-8BEA-D10AA0AF39C8}" type="sibTrans" cxnId="{3EA78B42-BBA3-4815-8130-FFF8B1919D35}">
      <dgm:prSet/>
      <dgm:spPr/>
      <dgm:t>
        <a:bodyPr/>
        <a:lstStyle/>
        <a:p>
          <a:endParaRPr lang="en-US"/>
        </a:p>
      </dgm:t>
    </dgm:pt>
    <dgm:pt modelId="{4A1FCEC2-8E91-41A3-9413-0A7DDE5360F9}">
      <dgm:prSet/>
      <dgm:spPr/>
      <dgm:t>
        <a:bodyPr/>
        <a:lstStyle/>
        <a:p>
          <a:r>
            <a:rPr lang="en-US"/>
            <a:t>• Smart demo selection boosts accuracy</a:t>
          </a:r>
        </a:p>
      </dgm:t>
    </dgm:pt>
    <dgm:pt modelId="{5BA5CBDB-37B7-4A46-920D-FBC7F08CFB72}" type="parTrans" cxnId="{6A51A521-F7E7-47CB-AAD5-EC5FC7E6B531}">
      <dgm:prSet/>
      <dgm:spPr/>
      <dgm:t>
        <a:bodyPr/>
        <a:lstStyle/>
        <a:p>
          <a:endParaRPr lang="en-US"/>
        </a:p>
      </dgm:t>
    </dgm:pt>
    <dgm:pt modelId="{19BBFC72-5302-4AAB-9B76-2836653CE0C2}" type="sibTrans" cxnId="{6A51A521-F7E7-47CB-AAD5-EC5FC7E6B531}">
      <dgm:prSet/>
      <dgm:spPr/>
      <dgm:t>
        <a:bodyPr/>
        <a:lstStyle/>
        <a:p>
          <a:endParaRPr lang="en-US"/>
        </a:p>
      </dgm:t>
    </dgm:pt>
    <dgm:pt modelId="{AD2B527E-3AE0-4AA2-9617-65FB6333CCAD}">
      <dgm:prSet/>
      <dgm:spPr/>
      <dgm:t>
        <a:bodyPr/>
        <a:lstStyle/>
        <a:p>
          <a:r>
            <a:rPr lang="en-US"/>
            <a:t>• Future: generate demos instead of retrieving them</a:t>
          </a:r>
        </a:p>
      </dgm:t>
    </dgm:pt>
    <dgm:pt modelId="{CAB22B57-02EC-487A-B8E6-796DE003CC71}" type="parTrans" cxnId="{7A1C1ADF-847C-4FC9-BECD-7EF43B2818BB}">
      <dgm:prSet/>
      <dgm:spPr/>
      <dgm:t>
        <a:bodyPr/>
        <a:lstStyle/>
        <a:p>
          <a:endParaRPr lang="en-US"/>
        </a:p>
      </dgm:t>
    </dgm:pt>
    <dgm:pt modelId="{0BABAFD3-82AC-463F-AE5B-74DC19970AED}" type="sibTrans" cxnId="{7A1C1ADF-847C-4FC9-BECD-7EF43B2818BB}">
      <dgm:prSet/>
      <dgm:spPr/>
      <dgm:t>
        <a:bodyPr/>
        <a:lstStyle/>
        <a:p>
          <a:endParaRPr lang="en-US"/>
        </a:p>
      </dgm:t>
    </dgm:pt>
    <dgm:pt modelId="{83237D0F-C3A6-4571-A19C-B04D5AD579EB}" type="pres">
      <dgm:prSet presAssocID="{0423F221-AD76-4952-A4CB-0FE54A303550}" presName="root" presStyleCnt="0">
        <dgm:presLayoutVars>
          <dgm:dir/>
          <dgm:resizeHandles val="exact"/>
        </dgm:presLayoutVars>
      </dgm:prSet>
      <dgm:spPr/>
    </dgm:pt>
    <dgm:pt modelId="{6308DD14-1FC7-4259-B84C-079BDC09D851}" type="pres">
      <dgm:prSet presAssocID="{0ECFD91A-1728-4185-B11C-38059D030817}" presName="compNode" presStyleCnt="0"/>
      <dgm:spPr/>
    </dgm:pt>
    <dgm:pt modelId="{8ECC6C46-80B0-45F5-8165-3BB8AEFC4C2D}" type="pres">
      <dgm:prSet presAssocID="{0ECFD91A-1728-4185-B11C-38059D03081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EC814EE-F0CC-47C2-B8FA-119837F58C66}" type="pres">
      <dgm:prSet presAssocID="{0ECFD91A-1728-4185-B11C-38059D030817}" presName="spaceRect" presStyleCnt="0"/>
      <dgm:spPr/>
    </dgm:pt>
    <dgm:pt modelId="{D67325B0-E1BF-40E4-81DC-9A07538158F9}" type="pres">
      <dgm:prSet presAssocID="{0ECFD91A-1728-4185-B11C-38059D030817}" presName="textRect" presStyleLbl="revTx" presStyleIdx="0" presStyleCnt="3">
        <dgm:presLayoutVars>
          <dgm:chMax val="1"/>
          <dgm:chPref val="1"/>
        </dgm:presLayoutVars>
      </dgm:prSet>
      <dgm:spPr/>
    </dgm:pt>
    <dgm:pt modelId="{243E1834-4F09-4482-9C79-381E5ACA4DF1}" type="pres">
      <dgm:prSet presAssocID="{22AEF715-4566-46AC-8BEA-D10AA0AF39C8}" presName="sibTrans" presStyleCnt="0"/>
      <dgm:spPr/>
    </dgm:pt>
    <dgm:pt modelId="{32D860E4-774A-4060-8A99-3BD1BC6E7AA6}" type="pres">
      <dgm:prSet presAssocID="{4A1FCEC2-8E91-41A3-9413-0A7DDE5360F9}" presName="compNode" presStyleCnt="0"/>
      <dgm:spPr/>
    </dgm:pt>
    <dgm:pt modelId="{4EAD222A-FC11-4DC9-9023-07FB2EE3426A}" type="pres">
      <dgm:prSet presAssocID="{4A1FCEC2-8E91-41A3-9413-0A7DDE5360F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69B3275-6806-4FE5-992F-6A43CB09E49C}" type="pres">
      <dgm:prSet presAssocID="{4A1FCEC2-8E91-41A3-9413-0A7DDE5360F9}" presName="spaceRect" presStyleCnt="0"/>
      <dgm:spPr/>
    </dgm:pt>
    <dgm:pt modelId="{C4A0C5BC-E366-42C5-97AD-8A3ACCA9DAB0}" type="pres">
      <dgm:prSet presAssocID="{4A1FCEC2-8E91-41A3-9413-0A7DDE5360F9}" presName="textRect" presStyleLbl="revTx" presStyleIdx="1" presStyleCnt="3">
        <dgm:presLayoutVars>
          <dgm:chMax val="1"/>
          <dgm:chPref val="1"/>
        </dgm:presLayoutVars>
      </dgm:prSet>
      <dgm:spPr/>
    </dgm:pt>
    <dgm:pt modelId="{DDBA913B-80CD-4544-9414-34DB24C92412}" type="pres">
      <dgm:prSet presAssocID="{19BBFC72-5302-4AAB-9B76-2836653CE0C2}" presName="sibTrans" presStyleCnt="0"/>
      <dgm:spPr/>
    </dgm:pt>
    <dgm:pt modelId="{31E5BA9C-6ABA-46A2-B828-7B129360B5B6}" type="pres">
      <dgm:prSet presAssocID="{AD2B527E-3AE0-4AA2-9617-65FB6333CCAD}" presName="compNode" presStyleCnt="0"/>
      <dgm:spPr/>
    </dgm:pt>
    <dgm:pt modelId="{956FED99-F4FC-4EDD-84EA-FDC1A92DA8EF}" type="pres">
      <dgm:prSet presAssocID="{AD2B527E-3AE0-4AA2-9617-65FB6333CC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vision"/>
        </a:ext>
      </dgm:extLst>
    </dgm:pt>
    <dgm:pt modelId="{CA5CF028-B819-4377-9D4F-5DBE1F0BB53D}" type="pres">
      <dgm:prSet presAssocID="{AD2B527E-3AE0-4AA2-9617-65FB6333CCAD}" presName="spaceRect" presStyleCnt="0"/>
      <dgm:spPr/>
    </dgm:pt>
    <dgm:pt modelId="{BF17C312-6624-4930-A32A-888C97A0C545}" type="pres">
      <dgm:prSet presAssocID="{AD2B527E-3AE0-4AA2-9617-65FB6333CCA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A51A521-F7E7-47CB-AAD5-EC5FC7E6B531}" srcId="{0423F221-AD76-4952-A4CB-0FE54A303550}" destId="{4A1FCEC2-8E91-41A3-9413-0A7DDE5360F9}" srcOrd="1" destOrd="0" parTransId="{5BA5CBDB-37B7-4A46-920D-FBC7F08CFB72}" sibTransId="{19BBFC72-5302-4AAB-9B76-2836653CE0C2}"/>
    <dgm:cxn modelId="{11818140-3EC5-4E4C-B9B2-1AF5B73E98DF}" type="presOf" srcId="{AD2B527E-3AE0-4AA2-9617-65FB6333CCAD}" destId="{BF17C312-6624-4930-A32A-888C97A0C545}" srcOrd="0" destOrd="0" presId="urn:microsoft.com/office/officeart/2018/2/layout/IconLabelList"/>
    <dgm:cxn modelId="{3EA78B42-BBA3-4815-8130-FFF8B1919D35}" srcId="{0423F221-AD76-4952-A4CB-0FE54A303550}" destId="{0ECFD91A-1728-4185-B11C-38059D030817}" srcOrd="0" destOrd="0" parTransId="{9F643275-26EB-484A-A410-17FEAA8083B9}" sibTransId="{22AEF715-4566-46AC-8BEA-D10AA0AF39C8}"/>
    <dgm:cxn modelId="{0BCE0997-CF47-4AFA-A6E8-C81AF927F7DE}" type="presOf" srcId="{4A1FCEC2-8E91-41A3-9413-0A7DDE5360F9}" destId="{C4A0C5BC-E366-42C5-97AD-8A3ACCA9DAB0}" srcOrd="0" destOrd="0" presId="urn:microsoft.com/office/officeart/2018/2/layout/IconLabelList"/>
    <dgm:cxn modelId="{749475A9-8E3E-40D2-88AE-45B965FD656B}" type="presOf" srcId="{0423F221-AD76-4952-A4CB-0FE54A303550}" destId="{83237D0F-C3A6-4571-A19C-B04D5AD579EB}" srcOrd="0" destOrd="0" presId="urn:microsoft.com/office/officeart/2018/2/layout/IconLabelList"/>
    <dgm:cxn modelId="{7A1C1ADF-847C-4FC9-BECD-7EF43B2818BB}" srcId="{0423F221-AD76-4952-A4CB-0FE54A303550}" destId="{AD2B527E-3AE0-4AA2-9617-65FB6333CCAD}" srcOrd="2" destOrd="0" parTransId="{CAB22B57-02EC-487A-B8E6-796DE003CC71}" sibTransId="{0BABAFD3-82AC-463F-AE5B-74DC19970AED}"/>
    <dgm:cxn modelId="{FCE561E8-4548-488A-B2E8-98DDDC9457A2}" type="presOf" srcId="{0ECFD91A-1728-4185-B11C-38059D030817}" destId="{D67325B0-E1BF-40E4-81DC-9A07538158F9}" srcOrd="0" destOrd="0" presId="urn:microsoft.com/office/officeart/2018/2/layout/IconLabelList"/>
    <dgm:cxn modelId="{D6B8663B-1691-4773-A443-3EC09D14A67D}" type="presParOf" srcId="{83237D0F-C3A6-4571-A19C-B04D5AD579EB}" destId="{6308DD14-1FC7-4259-B84C-079BDC09D851}" srcOrd="0" destOrd="0" presId="urn:microsoft.com/office/officeart/2018/2/layout/IconLabelList"/>
    <dgm:cxn modelId="{7FCF4A06-CBCA-45DE-A09D-BB2F45EC1343}" type="presParOf" srcId="{6308DD14-1FC7-4259-B84C-079BDC09D851}" destId="{8ECC6C46-80B0-45F5-8165-3BB8AEFC4C2D}" srcOrd="0" destOrd="0" presId="urn:microsoft.com/office/officeart/2018/2/layout/IconLabelList"/>
    <dgm:cxn modelId="{F32242BE-58FD-47B4-A6E1-884A0DEECD1C}" type="presParOf" srcId="{6308DD14-1FC7-4259-B84C-079BDC09D851}" destId="{6EC814EE-F0CC-47C2-B8FA-119837F58C66}" srcOrd="1" destOrd="0" presId="urn:microsoft.com/office/officeart/2018/2/layout/IconLabelList"/>
    <dgm:cxn modelId="{82E69A39-0DC4-452F-994E-A4736F132C91}" type="presParOf" srcId="{6308DD14-1FC7-4259-B84C-079BDC09D851}" destId="{D67325B0-E1BF-40E4-81DC-9A07538158F9}" srcOrd="2" destOrd="0" presId="urn:microsoft.com/office/officeart/2018/2/layout/IconLabelList"/>
    <dgm:cxn modelId="{93BB3326-3091-4FED-94CA-97A0604119B6}" type="presParOf" srcId="{83237D0F-C3A6-4571-A19C-B04D5AD579EB}" destId="{243E1834-4F09-4482-9C79-381E5ACA4DF1}" srcOrd="1" destOrd="0" presId="urn:microsoft.com/office/officeart/2018/2/layout/IconLabelList"/>
    <dgm:cxn modelId="{FBA0D6E0-6CFD-443D-A931-0C1188819FCE}" type="presParOf" srcId="{83237D0F-C3A6-4571-A19C-B04D5AD579EB}" destId="{32D860E4-774A-4060-8A99-3BD1BC6E7AA6}" srcOrd="2" destOrd="0" presId="urn:microsoft.com/office/officeart/2018/2/layout/IconLabelList"/>
    <dgm:cxn modelId="{73425C70-47D7-4B4E-9820-B930C92C6B6A}" type="presParOf" srcId="{32D860E4-774A-4060-8A99-3BD1BC6E7AA6}" destId="{4EAD222A-FC11-4DC9-9023-07FB2EE3426A}" srcOrd="0" destOrd="0" presId="urn:microsoft.com/office/officeart/2018/2/layout/IconLabelList"/>
    <dgm:cxn modelId="{C3AB162C-01E8-4E26-87C6-99826A033717}" type="presParOf" srcId="{32D860E4-774A-4060-8A99-3BD1BC6E7AA6}" destId="{569B3275-6806-4FE5-992F-6A43CB09E49C}" srcOrd="1" destOrd="0" presId="urn:microsoft.com/office/officeart/2018/2/layout/IconLabelList"/>
    <dgm:cxn modelId="{28F0727F-EE23-451A-9EBD-1418636D82BA}" type="presParOf" srcId="{32D860E4-774A-4060-8A99-3BD1BC6E7AA6}" destId="{C4A0C5BC-E366-42C5-97AD-8A3ACCA9DAB0}" srcOrd="2" destOrd="0" presId="urn:microsoft.com/office/officeart/2018/2/layout/IconLabelList"/>
    <dgm:cxn modelId="{B4EB95EF-1EE8-460D-8CE5-9BFEAD467D04}" type="presParOf" srcId="{83237D0F-C3A6-4571-A19C-B04D5AD579EB}" destId="{DDBA913B-80CD-4544-9414-34DB24C92412}" srcOrd="3" destOrd="0" presId="urn:microsoft.com/office/officeart/2018/2/layout/IconLabelList"/>
    <dgm:cxn modelId="{0F9877A7-7983-4DF1-903D-AEEA8363494B}" type="presParOf" srcId="{83237D0F-C3A6-4571-A19C-B04D5AD579EB}" destId="{31E5BA9C-6ABA-46A2-B828-7B129360B5B6}" srcOrd="4" destOrd="0" presId="urn:microsoft.com/office/officeart/2018/2/layout/IconLabelList"/>
    <dgm:cxn modelId="{B53C3B7E-F939-4317-BE59-4C30F124148E}" type="presParOf" srcId="{31E5BA9C-6ABA-46A2-B828-7B129360B5B6}" destId="{956FED99-F4FC-4EDD-84EA-FDC1A92DA8EF}" srcOrd="0" destOrd="0" presId="urn:microsoft.com/office/officeart/2018/2/layout/IconLabelList"/>
    <dgm:cxn modelId="{EDB5AA6C-AD83-44B7-9491-16EFDAEDC37C}" type="presParOf" srcId="{31E5BA9C-6ABA-46A2-B828-7B129360B5B6}" destId="{CA5CF028-B819-4377-9D4F-5DBE1F0BB53D}" srcOrd="1" destOrd="0" presId="urn:microsoft.com/office/officeart/2018/2/layout/IconLabelList"/>
    <dgm:cxn modelId="{127F4380-D9A3-4D8B-A7B5-B71E48F00D37}" type="presParOf" srcId="{31E5BA9C-6ABA-46A2-B828-7B129360B5B6}" destId="{BF17C312-6624-4930-A32A-888C97A0C54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9BC908-F135-4768-9802-48A0090710E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CD76D3-9184-421C-BA50-FC803164B117}">
      <dgm:prSet/>
      <dgm:spPr/>
      <dgm:t>
        <a:bodyPr/>
        <a:lstStyle/>
        <a:p>
          <a:r>
            <a:rPr lang="en-US"/>
            <a:t>• LLMs understand NL but lack deep SQL operator composition knowledge.</a:t>
          </a:r>
        </a:p>
      </dgm:t>
    </dgm:pt>
    <dgm:pt modelId="{B48DA5C3-5F0B-41C6-951D-82F247C3F880}" type="parTrans" cxnId="{3A5F25F4-FC10-461D-BB35-F3D547DFD615}">
      <dgm:prSet/>
      <dgm:spPr/>
      <dgm:t>
        <a:bodyPr/>
        <a:lstStyle/>
        <a:p>
          <a:endParaRPr lang="en-US"/>
        </a:p>
      </dgm:t>
    </dgm:pt>
    <dgm:pt modelId="{72BE98B1-64DD-459E-87D2-5A164685BF71}" type="sibTrans" cxnId="{3A5F25F4-FC10-461D-BB35-F3D547DFD615}">
      <dgm:prSet/>
      <dgm:spPr/>
      <dgm:t>
        <a:bodyPr/>
        <a:lstStyle/>
        <a:p>
          <a:endParaRPr lang="en-US"/>
        </a:p>
      </dgm:t>
    </dgm:pt>
    <dgm:pt modelId="{ED40A9BF-AA72-4092-8876-7CF58B8F9BA0}">
      <dgm:prSet/>
      <dgm:spPr/>
      <dgm:t>
        <a:bodyPr/>
        <a:lstStyle/>
        <a:p>
          <a:r>
            <a:rPr lang="en-US"/>
            <a:t>• Result: syntactically valid but semantically wrong SQL.</a:t>
          </a:r>
        </a:p>
      </dgm:t>
    </dgm:pt>
    <dgm:pt modelId="{0A270CD4-3848-4561-B296-7031C9A38CF7}" type="parTrans" cxnId="{CB79F035-1A89-4AEF-B039-7781806792DB}">
      <dgm:prSet/>
      <dgm:spPr/>
      <dgm:t>
        <a:bodyPr/>
        <a:lstStyle/>
        <a:p>
          <a:endParaRPr lang="en-US"/>
        </a:p>
      </dgm:t>
    </dgm:pt>
    <dgm:pt modelId="{AF1CA99D-2CA0-401F-9599-F6112BFC79A0}" type="sibTrans" cxnId="{CB79F035-1A89-4AEF-B039-7781806792DB}">
      <dgm:prSet/>
      <dgm:spPr/>
      <dgm:t>
        <a:bodyPr/>
        <a:lstStyle/>
        <a:p>
          <a:endParaRPr lang="en-US"/>
        </a:p>
      </dgm:t>
    </dgm:pt>
    <dgm:pt modelId="{41C084D6-E09D-4FC6-9C48-25C96C778A23}" type="pres">
      <dgm:prSet presAssocID="{539BC908-F135-4768-9802-48A0090710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485118-C2C0-41AD-B05F-FE5EACF21784}" type="pres">
      <dgm:prSet presAssocID="{BBCD76D3-9184-421C-BA50-FC803164B117}" presName="hierRoot1" presStyleCnt="0"/>
      <dgm:spPr/>
    </dgm:pt>
    <dgm:pt modelId="{ADC7E06F-F69E-46BB-8BEA-B4783090E66E}" type="pres">
      <dgm:prSet presAssocID="{BBCD76D3-9184-421C-BA50-FC803164B117}" presName="composite" presStyleCnt="0"/>
      <dgm:spPr/>
    </dgm:pt>
    <dgm:pt modelId="{542E93CF-52B0-410F-9472-00F71050C1AA}" type="pres">
      <dgm:prSet presAssocID="{BBCD76D3-9184-421C-BA50-FC803164B117}" presName="background" presStyleLbl="node0" presStyleIdx="0" presStyleCnt="2"/>
      <dgm:spPr/>
    </dgm:pt>
    <dgm:pt modelId="{A70500D2-7D0C-4636-81F2-D571E457AB4C}" type="pres">
      <dgm:prSet presAssocID="{BBCD76D3-9184-421C-BA50-FC803164B117}" presName="text" presStyleLbl="fgAcc0" presStyleIdx="0" presStyleCnt="2">
        <dgm:presLayoutVars>
          <dgm:chPref val="3"/>
        </dgm:presLayoutVars>
      </dgm:prSet>
      <dgm:spPr/>
    </dgm:pt>
    <dgm:pt modelId="{265AF6C6-12C4-41E6-9D22-D09406FDD83F}" type="pres">
      <dgm:prSet presAssocID="{BBCD76D3-9184-421C-BA50-FC803164B117}" presName="hierChild2" presStyleCnt="0"/>
      <dgm:spPr/>
    </dgm:pt>
    <dgm:pt modelId="{5182A80A-5AB1-4359-87F2-7DB6D2CC7B9A}" type="pres">
      <dgm:prSet presAssocID="{ED40A9BF-AA72-4092-8876-7CF58B8F9BA0}" presName="hierRoot1" presStyleCnt="0"/>
      <dgm:spPr/>
    </dgm:pt>
    <dgm:pt modelId="{4C7C745E-1549-43D5-8BC2-4CC2CBC0F15C}" type="pres">
      <dgm:prSet presAssocID="{ED40A9BF-AA72-4092-8876-7CF58B8F9BA0}" presName="composite" presStyleCnt="0"/>
      <dgm:spPr/>
    </dgm:pt>
    <dgm:pt modelId="{7B000D7B-34F0-46E8-B55A-F9834E0EEF6D}" type="pres">
      <dgm:prSet presAssocID="{ED40A9BF-AA72-4092-8876-7CF58B8F9BA0}" presName="background" presStyleLbl="node0" presStyleIdx="1" presStyleCnt="2"/>
      <dgm:spPr/>
    </dgm:pt>
    <dgm:pt modelId="{33B6E8D8-FFC4-4BB0-AAC6-7D4DF25AB69B}" type="pres">
      <dgm:prSet presAssocID="{ED40A9BF-AA72-4092-8876-7CF58B8F9BA0}" presName="text" presStyleLbl="fgAcc0" presStyleIdx="1" presStyleCnt="2">
        <dgm:presLayoutVars>
          <dgm:chPref val="3"/>
        </dgm:presLayoutVars>
      </dgm:prSet>
      <dgm:spPr/>
    </dgm:pt>
    <dgm:pt modelId="{4E9019AB-42CA-472E-A939-C00B6D7B9B11}" type="pres">
      <dgm:prSet presAssocID="{ED40A9BF-AA72-4092-8876-7CF58B8F9BA0}" presName="hierChild2" presStyleCnt="0"/>
      <dgm:spPr/>
    </dgm:pt>
  </dgm:ptLst>
  <dgm:cxnLst>
    <dgm:cxn modelId="{CB79F035-1A89-4AEF-B039-7781806792DB}" srcId="{539BC908-F135-4768-9802-48A0090710E5}" destId="{ED40A9BF-AA72-4092-8876-7CF58B8F9BA0}" srcOrd="1" destOrd="0" parTransId="{0A270CD4-3848-4561-B296-7031C9A38CF7}" sibTransId="{AF1CA99D-2CA0-401F-9599-F6112BFC79A0}"/>
    <dgm:cxn modelId="{D5342E4B-69A8-4482-A741-7E7D8D4DD86C}" type="presOf" srcId="{ED40A9BF-AA72-4092-8876-7CF58B8F9BA0}" destId="{33B6E8D8-FFC4-4BB0-AAC6-7D4DF25AB69B}" srcOrd="0" destOrd="0" presId="urn:microsoft.com/office/officeart/2005/8/layout/hierarchy1"/>
    <dgm:cxn modelId="{D823E150-A963-4A74-8C99-6D0D11B36CF1}" type="presOf" srcId="{539BC908-F135-4768-9802-48A0090710E5}" destId="{41C084D6-E09D-4FC6-9C48-25C96C778A23}" srcOrd="0" destOrd="0" presId="urn:microsoft.com/office/officeart/2005/8/layout/hierarchy1"/>
    <dgm:cxn modelId="{C39A6BD5-C611-4B7C-848F-966AF1EA0C62}" type="presOf" srcId="{BBCD76D3-9184-421C-BA50-FC803164B117}" destId="{A70500D2-7D0C-4636-81F2-D571E457AB4C}" srcOrd="0" destOrd="0" presId="urn:microsoft.com/office/officeart/2005/8/layout/hierarchy1"/>
    <dgm:cxn modelId="{3A5F25F4-FC10-461D-BB35-F3D547DFD615}" srcId="{539BC908-F135-4768-9802-48A0090710E5}" destId="{BBCD76D3-9184-421C-BA50-FC803164B117}" srcOrd="0" destOrd="0" parTransId="{B48DA5C3-5F0B-41C6-951D-82F247C3F880}" sibTransId="{72BE98B1-64DD-459E-87D2-5A164685BF71}"/>
    <dgm:cxn modelId="{D8EC98B1-4194-49B9-A1E0-DE48CC8AE021}" type="presParOf" srcId="{41C084D6-E09D-4FC6-9C48-25C96C778A23}" destId="{7C485118-C2C0-41AD-B05F-FE5EACF21784}" srcOrd="0" destOrd="0" presId="urn:microsoft.com/office/officeart/2005/8/layout/hierarchy1"/>
    <dgm:cxn modelId="{7E751314-59FB-49B5-9472-50E79EE6D170}" type="presParOf" srcId="{7C485118-C2C0-41AD-B05F-FE5EACF21784}" destId="{ADC7E06F-F69E-46BB-8BEA-B4783090E66E}" srcOrd="0" destOrd="0" presId="urn:microsoft.com/office/officeart/2005/8/layout/hierarchy1"/>
    <dgm:cxn modelId="{9DE02127-0B74-4C3F-B91C-2D873CCA7907}" type="presParOf" srcId="{ADC7E06F-F69E-46BB-8BEA-B4783090E66E}" destId="{542E93CF-52B0-410F-9472-00F71050C1AA}" srcOrd="0" destOrd="0" presId="urn:microsoft.com/office/officeart/2005/8/layout/hierarchy1"/>
    <dgm:cxn modelId="{2B2954FF-4A48-4C4C-A549-8EEC5BAE8E2E}" type="presParOf" srcId="{ADC7E06F-F69E-46BB-8BEA-B4783090E66E}" destId="{A70500D2-7D0C-4636-81F2-D571E457AB4C}" srcOrd="1" destOrd="0" presId="urn:microsoft.com/office/officeart/2005/8/layout/hierarchy1"/>
    <dgm:cxn modelId="{EB99602A-AC56-453B-B1BA-6B566E3D2C19}" type="presParOf" srcId="{7C485118-C2C0-41AD-B05F-FE5EACF21784}" destId="{265AF6C6-12C4-41E6-9D22-D09406FDD83F}" srcOrd="1" destOrd="0" presId="urn:microsoft.com/office/officeart/2005/8/layout/hierarchy1"/>
    <dgm:cxn modelId="{57C6BA84-BB26-4356-A40A-9264EB73CE57}" type="presParOf" srcId="{41C084D6-E09D-4FC6-9C48-25C96C778A23}" destId="{5182A80A-5AB1-4359-87F2-7DB6D2CC7B9A}" srcOrd="1" destOrd="0" presId="urn:microsoft.com/office/officeart/2005/8/layout/hierarchy1"/>
    <dgm:cxn modelId="{030D7800-F581-4035-B866-C6256DA3EB1F}" type="presParOf" srcId="{5182A80A-5AB1-4359-87F2-7DB6D2CC7B9A}" destId="{4C7C745E-1549-43D5-8BC2-4CC2CBC0F15C}" srcOrd="0" destOrd="0" presId="urn:microsoft.com/office/officeart/2005/8/layout/hierarchy1"/>
    <dgm:cxn modelId="{895F2EAD-14F2-4A04-B375-6C4958BE3FDD}" type="presParOf" srcId="{4C7C745E-1549-43D5-8BC2-4CC2CBC0F15C}" destId="{7B000D7B-34F0-46E8-B55A-F9834E0EEF6D}" srcOrd="0" destOrd="0" presId="urn:microsoft.com/office/officeart/2005/8/layout/hierarchy1"/>
    <dgm:cxn modelId="{6ED08706-CC4C-4CAE-B88D-F6A74BBB639D}" type="presParOf" srcId="{4C7C745E-1549-43D5-8BC2-4CC2CBC0F15C}" destId="{33B6E8D8-FFC4-4BB0-AAC6-7D4DF25AB69B}" srcOrd="1" destOrd="0" presId="urn:microsoft.com/office/officeart/2005/8/layout/hierarchy1"/>
    <dgm:cxn modelId="{88B697D1-207B-4F55-8BAF-5118C3D49052}" type="presParOf" srcId="{5182A80A-5AB1-4359-87F2-7DB6D2CC7B9A}" destId="{4E9019AB-42CA-472E-A939-C00B6D7B9B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998A64-EA7E-479B-A1C4-938C0E7B5E4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1790BE3-8BA3-4C2D-8B8D-1E00B03C959C}">
      <dgm:prSet/>
      <dgm:spPr/>
      <dgm:t>
        <a:bodyPr/>
        <a:lstStyle/>
        <a:p>
          <a:r>
            <a:rPr lang="en-US"/>
            <a:t>• Goal: Help LLMs write better SQL using demonstrations.</a:t>
          </a:r>
        </a:p>
      </dgm:t>
    </dgm:pt>
    <dgm:pt modelId="{107646D7-7D5D-4039-A131-A72B4C3056DB}" type="parTrans" cxnId="{4B4BE4F9-1BB0-4CA0-BF23-E8DE42E21ED2}">
      <dgm:prSet/>
      <dgm:spPr/>
      <dgm:t>
        <a:bodyPr/>
        <a:lstStyle/>
        <a:p>
          <a:endParaRPr lang="en-US"/>
        </a:p>
      </dgm:t>
    </dgm:pt>
    <dgm:pt modelId="{7A558AE2-B7B4-4397-AE1D-5A53BAA551AF}" type="sibTrans" cxnId="{4B4BE4F9-1BB0-4CA0-BF23-E8DE42E21ED2}">
      <dgm:prSet/>
      <dgm:spPr/>
      <dgm:t>
        <a:bodyPr/>
        <a:lstStyle/>
        <a:p>
          <a:endParaRPr lang="en-US"/>
        </a:p>
      </dgm:t>
    </dgm:pt>
    <dgm:pt modelId="{A83DB696-6310-4CD1-9C0D-EC4B19461AAA}">
      <dgm:prSet/>
      <dgm:spPr/>
      <dgm:t>
        <a:bodyPr/>
        <a:lstStyle/>
        <a:p>
          <a:r>
            <a:rPr lang="en-US"/>
            <a:t>• Strategy: Retrieve examples with the right logical structure.</a:t>
          </a:r>
        </a:p>
      </dgm:t>
    </dgm:pt>
    <dgm:pt modelId="{D3E8553A-A976-45ED-949B-122C648DA02E}" type="parTrans" cxnId="{C1180FE2-9465-4888-A131-53EFC554A96C}">
      <dgm:prSet/>
      <dgm:spPr/>
      <dgm:t>
        <a:bodyPr/>
        <a:lstStyle/>
        <a:p>
          <a:endParaRPr lang="en-US"/>
        </a:p>
      </dgm:t>
    </dgm:pt>
    <dgm:pt modelId="{7D612B10-6BC1-4AA9-AE29-0A76A4D5E385}" type="sibTrans" cxnId="{C1180FE2-9465-4888-A131-53EFC554A96C}">
      <dgm:prSet/>
      <dgm:spPr/>
      <dgm:t>
        <a:bodyPr/>
        <a:lstStyle/>
        <a:p>
          <a:endParaRPr lang="en-US"/>
        </a:p>
      </dgm:t>
    </dgm:pt>
    <dgm:pt modelId="{55F99E28-3B03-47CB-A68A-D6754C128A7C}" type="pres">
      <dgm:prSet presAssocID="{F4998A64-EA7E-479B-A1C4-938C0E7B5E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A0E4753-9C91-4139-8034-AF96159DC9BD}" type="pres">
      <dgm:prSet presAssocID="{51790BE3-8BA3-4C2D-8B8D-1E00B03C959C}" presName="hierRoot1" presStyleCnt="0"/>
      <dgm:spPr/>
    </dgm:pt>
    <dgm:pt modelId="{4C89F1CB-46E2-4EBF-B815-25758FA058A7}" type="pres">
      <dgm:prSet presAssocID="{51790BE3-8BA3-4C2D-8B8D-1E00B03C959C}" presName="composite" presStyleCnt="0"/>
      <dgm:spPr/>
    </dgm:pt>
    <dgm:pt modelId="{9F2908E6-34D9-462A-BFA1-244D8ED4817D}" type="pres">
      <dgm:prSet presAssocID="{51790BE3-8BA3-4C2D-8B8D-1E00B03C959C}" presName="background" presStyleLbl="node0" presStyleIdx="0" presStyleCnt="2"/>
      <dgm:spPr/>
    </dgm:pt>
    <dgm:pt modelId="{59838527-2784-456F-A54A-04A200B203A5}" type="pres">
      <dgm:prSet presAssocID="{51790BE3-8BA3-4C2D-8B8D-1E00B03C959C}" presName="text" presStyleLbl="fgAcc0" presStyleIdx="0" presStyleCnt="2">
        <dgm:presLayoutVars>
          <dgm:chPref val="3"/>
        </dgm:presLayoutVars>
      </dgm:prSet>
      <dgm:spPr/>
    </dgm:pt>
    <dgm:pt modelId="{3A942D00-3D85-4CFF-A27B-7B157920A9B1}" type="pres">
      <dgm:prSet presAssocID="{51790BE3-8BA3-4C2D-8B8D-1E00B03C959C}" presName="hierChild2" presStyleCnt="0"/>
      <dgm:spPr/>
    </dgm:pt>
    <dgm:pt modelId="{1F6802BD-0964-418F-8420-D078071E1715}" type="pres">
      <dgm:prSet presAssocID="{A83DB696-6310-4CD1-9C0D-EC4B19461AAA}" presName="hierRoot1" presStyleCnt="0"/>
      <dgm:spPr/>
    </dgm:pt>
    <dgm:pt modelId="{C989C8BA-B0DA-423B-8AF4-4FA34E767196}" type="pres">
      <dgm:prSet presAssocID="{A83DB696-6310-4CD1-9C0D-EC4B19461AAA}" presName="composite" presStyleCnt="0"/>
      <dgm:spPr/>
    </dgm:pt>
    <dgm:pt modelId="{3F41F6A1-0F92-49F3-B30D-0E3A71C560D0}" type="pres">
      <dgm:prSet presAssocID="{A83DB696-6310-4CD1-9C0D-EC4B19461AAA}" presName="background" presStyleLbl="node0" presStyleIdx="1" presStyleCnt="2"/>
      <dgm:spPr/>
    </dgm:pt>
    <dgm:pt modelId="{110CB5BD-923F-4590-9AC1-D20372D10BBC}" type="pres">
      <dgm:prSet presAssocID="{A83DB696-6310-4CD1-9C0D-EC4B19461AAA}" presName="text" presStyleLbl="fgAcc0" presStyleIdx="1" presStyleCnt="2">
        <dgm:presLayoutVars>
          <dgm:chPref val="3"/>
        </dgm:presLayoutVars>
      </dgm:prSet>
      <dgm:spPr/>
    </dgm:pt>
    <dgm:pt modelId="{0D708884-CD3E-426E-B837-977E33934438}" type="pres">
      <dgm:prSet presAssocID="{A83DB696-6310-4CD1-9C0D-EC4B19461AAA}" presName="hierChild2" presStyleCnt="0"/>
      <dgm:spPr/>
    </dgm:pt>
  </dgm:ptLst>
  <dgm:cxnLst>
    <dgm:cxn modelId="{8539C757-28B6-407B-8456-97E5C7659674}" type="presOf" srcId="{51790BE3-8BA3-4C2D-8B8D-1E00B03C959C}" destId="{59838527-2784-456F-A54A-04A200B203A5}" srcOrd="0" destOrd="0" presId="urn:microsoft.com/office/officeart/2005/8/layout/hierarchy1"/>
    <dgm:cxn modelId="{1D452293-FD74-4AD7-9EFD-E8752F13C609}" type="presOf" srcId="{A83DB696-6310-4CD1-9C0D-EC4B19461AAA}" destId="{110CB5BD-923F-4590-9AC1-D20372D10BBC}" srcOrd="0" destOrd="0" presId="urn:microsoft.com/office/officeart/2005/8/layout/hierarchy1"/>
    <dgm:cxn modelId="{15A936B5-B3ED-439D-9EAE-3B466053E120}" type="presOf" srcId="{F4998A64-EA7E-479B-A1C4-938C0E7B5E42}" destId="{55F99E28-3B03-47CB-A68A-D6754C128A7C}" srcOrd="0" destOrd="0" presId="urn:microsoft.com/office/officeart/2005/8/layout/hierarchy1"/>
    <dgm:cxn modelId="{C1180FE2-9465-4888-A131-53EFC554A96C}" srcId="{F4998A64-EA7E-479B-A1C4-938C0E7B5E42}" destId="{A83DB696-6310-4CD1-9C0D-EC4B19461AAA}" srcOrd="1" destOrd="0" parTransId="{D3E8553A-A976-45ED-949B-122C648DA02E}" sibTransId="{7D612B10-6BC1-4AA9-AE29-0A76A4D5E385}"/>
    <dgm:cxn modelId="{4B4BE4F9-1BB0-4CA0-BF23-E8DE42E21ED2}" srcId="{F4998A64-EA7E-479B-A1C4-938C0E7B5E42}" destId="{51790BE3-8BA3-4C2D-8B8D-1E00B03C959C}" srcOrd="0" destOrd="0" parTransId="{107646D7-7D5D-4039-A131-A72B4C3056DB}" sibTransId="{7A558AE2-B7B4-4397-AE1D-5A53BAA551AF}"/>
    <dgm:cxn modelId="{17CDD71C-F3A8-4DA2-92B1-D6F65B1F84F2}" type="presParOf" srcId="{55F99E28-3B03-47CB-A68A-D6754C128A7C}" destId="{DA0E4753-9C91-4139-8034-AF96159DC9BD}" srcOrd="0" destOrd="0" presId="urn:microsoft.com/office/officeart/2005/8/layout/hierarchy1"/>
    <dgm:cxn modelId="{1AA41513-CCEF-4A95-BFA6-81E65426DD47}" type="presParOf" srcId="{DA0E4753-9C91-4139-8034-AF96159DC9BD}" destId="{4C89F1CB-46E2-4EBF-B815-25758FA058A7}" srcOrd="0" destOrd="0" presId="urn:microsoft.com/office/officeart/2005/8/layout/hierarchy1"/>
    <dgm:cxn modelId="{C3007986-D42E-40A3-9ACD-AD92E984AB00}" type="presParOf" srcId="{4C89F1CB-46E2-4EBF-B815-25758FA058A7}" destId="{9F2908E6-34D9-462A-BFA1-244D8ED4817D}" srcOrd="0" destOrd="0" presId="urn:microsoft.com/office/officeart/2005/8/layout/hierarchy1"/>
    <dgm:cxn modelId="{677A3DEC-9889-4477-82D0-468C3D16B55A}" type="presParOf" srcId="{4C89F1CB-46E2-4EBF-B815-25758FA058A7}" destId="{59838527-2784-456F-A54A-04A200B203A5}" srcOrd="1" destOrd="0" presId="urn:microsoft.com/office/officeart/2005/8/layout/hierarchy1"/>
    <dgm:cxn modelId="{4D9D0483-69BE-4974-AF40-46DE12F46CEF}" type="presParOf" srcId="{DA0E4753-9C91-4139-8034-AF96159DC9BD}" destId="{3A942D00-3D85-4CFF-A27B-7B157920A9B1}" srcOrd="1" destOrd="0" presId="urn:microsoft.com/office/officeart/2005/8/layout/hierarchy1"/>
    <dgm:cxn modelId="{E9602814-2905-43B8-A0BC-9D49B68D7284}" type="presParOf" srcId="{55F99E28-3B03-47CB-A68A-D6754C128A7C}" destId="{1F6802BD-0964-418F-8420-D078071E1715}" srcOrd="1" destOrd="0" presId="urn:microsoft.com/office/officeart/2005/8/layout/hierarchy1"/>
    <dgm:cxn modelId="{3B630E65-826A-4C9D-B8D1-1661AD1267D0}" type="presParOf" srcId="{1F6802BD-0964-418F-8420-D078071E1715}" destId="{C989C8BA-B0DA-423B-8AF4-4FA34E767196}" srcOrd="0" destOrd="0" presId="urn:microsoft.com/office/officeart/2005/8/layout/hierarchy1"/>
    <dgm:cxn modelId="{9DA9FFFB-9C40-42A3-A327-681E9F80F50F}" type="presParOf" srcId="{C989C8BA-B0DA-423B-8AF4-4FA34E767196}" destId="{3F41F6A1-0F92-49F3-B30D-0E3A71C560D0}" srcOrd="0" destOrd="0" presId="urn:microsoft.com/office/officeart/2005/8/layout/hierarchy1"/>
    <dgm:cxn modelId="{F1FD827B-1C9B-4659-A9EE-7002566D52E0}" type="presParOf" srcId="{C989C8BA-B0DA-423B-8AF4-4FA34E767196}" destId="{110CB5BD-923F-4590-9AC1-D20372D10BBC}" srcOrd="1" destOrd="0" presId="urn:microsoft.com/office/officeart/2005/8/layout/hierarchy1"/>
    <dgm:cxn modelId="{5502B8F4-0D85-4651-9769-C4C6673CD5BB}" type="presParOf" srcId="{1F6802BD-0964-418F-8420-D078071E1715}" destId="{0D708884-CD3E-426E-B837-977E339344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CA49A6-F565-4ADB-9534-381AC9B81B1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1DA7510-3F10-49E4-BEA8-1FB96A5A478C}">
      <dgm:prSet/>
      <dgm:spPr/>
      <dgm:t>
        <a:bodyPr/>
        <a:lstStyle/>
        <a:p>
          <a:r>
            <a:rPr lang="en-US"/>
            <a:t>1. Schema Pruning</a:t>
          </a:r>
        </a:p>
      </dgm:t>
    </dgm:pt>
    <dgm:pt modelId="{34B47150-9502-49B5-A9AB-3FE616B1AFD7}" type="parTrans" cxnId="{29757C09-F5DC-44E8-8CEC-8021247B73D4}">
      <dgm:prSet/>
      <dgm:spPr/>
      <dgm:t>
        <a:bodyPr/>
        <a:lstStyle/>
        <a:p>
          <a:endParaRPr lang="en-US"/>
        </a:p>
      </dgm:t>
    </dgm:pt>
    <dgm:pt modelId="{C30B2AA4-B7AA-4975-A615-F240D7E987EF}" type="sibTrans" cxnId="{29757C09-F5DC-44E8-8CEC-8021247B73D4}">
      <dgm:prSet/>
      <dgm:spPr/>
      <dgm:t>
        <a:bodyPr/>
        <a:lstStyle/>
        <a:p>
          <a:endParaRPr lang="en-US"/>
        </a:p>
      </dgm:t>
    </dgm:pt>
    <dgm:pt modelId="{991DDBA3-4F1C-47FD-A62C-2AEBEC96A17B}">
      <dgm:prSet/>
      <dgm:spPr/>
      <dgm:t>
        <a:bodyPr/>
        <a:lstStyle/>
        <a:p>
          <a:r>
            <a:rPr lang="en-US"/>
            <a:t>2. Skeleton Prediction</a:t>
          </a:r>
        </a:p>
      </dgm:t>
    </dgm:pt>
    <dgm:pt modelId="{7EFA1B42-CB9F-40F7-B569-B3625FD3C01E}" type="parTrans" cxnId="{C21DD749-B79A-4E8F-A3D4-8371C56F803F}">
      <dgm:prSet/>
      <dgm:spPr/>
      <dgm:t>
        <a:bodyPr/>
        <a:lstStyle/>
        <a:p>
          <a:endParaRPr lang="en-US"/>
        </a:p>
      </dgm:t>
    </dgm:pt>
    <dgm:pt modelId="{DDC446B6-FFF8-4576-B61D-105F0AC5A73F}" type="sibTrans" cxnId="{C21DD749-B79A-4E8F-A3D4-8371C56F803F}">
      <dgm:prSet/>
      <dgm:spPr/>
      <dgm:t>
        <a:bodyPr/>
        <a:lstStyle/>
        <a:p>
          <a:endParaRPr lang="en-US"/>
        </a:p>
      </dgm:t>
    </dgm:pt>
    <dgm:pt modelId="{99DDF524-CE00-458B-8A19-FA04F3640016}">
      <dgm:prSet/>
      <dgm:spPr/>
      <dgm:t>
        <a:bodyPr/>
        <a:lstStyle/>
        <a:p>
          <a:r>
            <a:rPr lang="en-US"/>
            <a:t>3. Demonstration Selection</a:t>
          </a:r>
        </a:p>
      </dgm:t>
    </dgm:pt>
    <dgm:pt modelId="{8ABD651E-161D-4074-8B46-61317F41819C}" type="parTrans" cxnId="{AF72588C-AA09-4253-87CE-9C48EA8403B3}">
      <dgm:prSet/>
      <dgm:spPr/>
      <dgm:t>
        <a:bodyPr/>
        <a:lstStyle/>
        <a:p>
          <a:endParaRPr lang="en-US"/>
        </a:p>
      </dgm:t>
    </dgm:pt>
    <dgm:pt modelId="{9B0E0934-D8A6-46D1-9F07-2CC83545F515}" type="sibTrans" cxnId="{AF72588C-AA09-4253-87CE-9C48EA8403B3}">
      <dgm:prSet/>
      <dgm:spPr/>
      <dgm:t>
        <a:bodyPr/>
        <a:lstStyle/>
        <a:p>
          <a:endParaRPr lang="en-US"/>
        </a:p>
      </dgm:t>
    </dgm:pt>
    <dgm:pt modelId="{F68C2968-933B-4769-BB33-7B5AD24EDA41}">
      <dgm:prSet/>
      <dgm:spPr/>
      <dgm:t>
        <a:bodyPr/>
        <a:lstStyle/>
        <a:p>
          <a:r>
            <a:rPr lang="en-US"/>
            <a:t>4. Database Adaption</a:t>
          </a:r>
        </a:p>
      </dgm:t>
    </dgm:pt>
    <dgm:pt modelId="{97032662-0F21-44DC-B3E7-C1A12E25B2A2}" type="parTrans" cxnId="{CB4AB87D-0B7D-4ED6-96D6-BE8FEB117718}">
      <dgm:prSet/>
      <dgm:spPr/>
      <dgm:t>
        <a:bodyPr/>
        <a:lstStyle/>
        <a:p>
          <a:endParaRPr lang="en-US"/>
        </a:p>
      </dgm:t>
    </dgm:pt>
    <dgm:pt modelId="{96674016-EFFE-46C6-8A57-677BD04C2A3A}" type="sibTrans" cxnId="{CB4AB87D-0B7D-4ED6-96D6-BE8FEB117718}">
      <dgm:prSet/>
      <dgm:spPr/>
      <dgm:t>
        <a:bodyPr/>
        <a:lstStyle/>
        <a:p>
          <a:endParaRPr lang="en-US"/>
        </a:p>
      </dgm:t>
    </dgm:pt>
    <dgm:pt modelId="{9E5DBC3F-7DB9-42D9-B8DF-D93975EAA106}" type="pres">
      <dgm:prSet presAssocID="{A3CA49A6-F565-4ADB-9534-381AC9B81B1F}" presName="matrix" presStyleCnt="0">
        <dgm:presLayoutVars>
          <dgm:chMax val="1"/>
          <dgm:dir/>
          <dgm:resizeHandles val="exact"/>
        </dgm:presLayoutVars>
      </dgm:prSet>
      <dgm:spPr/>
    </dgm:pt>
    <dgm:pt modelId="{60B48430-9C78-40DA-A298-FA534AB9D350}" type="pres">
      <dgm:prSet presAssocID="{A3CA49A6-F565-4ADB-9534-381AC9B81B1F}" presName="diamond" presStyleLbl="bgShp" presStyleIdx="0" presStyleCnt="1"/>
      <dgm:spPr/>
    </dgm:pt>
    <dgm:pt modelId="{EA3D2A41-4B44-4878-B017-58DD7F601317}" type="pres">
      <dgm:prSet presAssocID="{A3CA49A6-F565-4ADB-9534-381AC9B81B1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A41BCB2-DAAC-4BD5-961C-BD9FA4435025}" type="pres">
      <dgm:prSet presAssocID="{A3CA49A6-F565-4ADB-9534-381AC9B81B1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067D2E5-A80D-46A1-BFB4-7F39E95A7B67}" type="pres">
      <dgm:prSet presAssocID="{A3CA49A6-F565-4ADB-9534-381AC9B81B1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C713655-791B-47E7-9258-AEABB3EC1A5B}" type="pres">
      <dgm:prSet presAssocID="{A3CA49A6-F565-4ADB-9534-381AC9B81B1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9757C09-F5DC-44E8-8CEC-8021247B73D4}" srcId="{A3CA49A6-F565-4ADB-9534-381AC9B81B1F}" destId="{C1DA7510-3F10-49E4-BEA8-1FB96A5A478C}" srcOrd="0" destOrd="0" parTransId="{34B47150-9502-49B5-A9AB-3FE616B1AFD7}" sibTransId="{C30B2AA4-B7AA-4975-A615-F240D7E987EF}"/>
    <dgm:cxn modelId="{8125F35E-7178-4B6B-B455-73FD623D8CCA}" type="presOf" srcId="{99DDF524-CE00-458B-8A19-FA04F3640016}" destId="{7067D2E5-A80D-46A1-BFB4-7F39E95A7B67}" srcOrd="0" destOrd="0" presId="urn:microsoft.com/office/officeart/2005/8/layout/matrix3"/>
    <dgm:cxn modelId="{82B09C42-80B0-4FCA-B7A7-B49D07ED8641}" type="presOf" srcId="{991DDBA3-4F1C-47FD-A62C-2AEBEC96A17B}" destId="{0A41BCB2-DAAC-4BD5-961C-BD9FA4435025}" srcOrd="0" destOrd="0" presId="urn:microsoft.com/office/officeart/2005/8/layout/matrix3"/>
    <dgm:cxn modelId="{C21DD749-B79A-4E8F-A3D4-8371C56F803F}" srcId="{A3CA49A6-F565-4ADB-9534-381AC9B81B1F}" destId="{991DDBA3-4F1C-47FD-A62C-2AEBEC96A17B}" srcOrd="1" destOrd="0" parTransId="{7EFA1B42-CB9F-40F7-B569-B3625FD3C01E}" sibTransId="{DDC446B6-FFF8-4576-B61D-105F0AC5A73F}"/>
    <dgm:cxn modelId="{CB4AB87D-0B7D-4ED6-96D6-BE8FEB117718}" srcId="{A3CA49A6-F565-4ADB-9534-381AC9B81B1F}" destId="{F68C2968-933B-4769-BB33-7B5AD24EDA41}" srcOrd="3" destOrd="0" parTransId="{97032662-0F21-44DC-B3E7-C1A12E25B2A2}" sibTransId="{96674016-EFFE-46C6-8A57-677BD04C2A3A}"/>
    <dgm:cxn modelId="{AF72588C-AA09-4253-87CE-9C48EA8403B3}" srcId="{A3CA49A6-F565-4ADB-9534-381AC9B81B1F}" destId="{99DDF524-CE00-458B-8A19-FA04F3640016}" srcOrd="2" destOrd="0" parTransId="{8ABD651E-161D-4074-8B46-61317F41819C}" sibTransId="{9B0E0934-D8A6-46D1-9F07-2CC83545F515}"/>
    <dgm:cxn modelId="{8CF9A890-5DFE-4824-B56F-9F5358EE4387}" type="presOf" srcId="{A3CA49A6-F565-4ADB-9534-381AC9B81B1F}" destId="{9E5DBC3F-7DB9-42D9-B8DF-D93975EAA106}" srcOrd="0" destOrd="0" presId="urn:microsoft.com/office/officeart/2005/8/layout/matrix3"/>
    <dgm:cxn modelId="{6C585FB3-8869-465D-9092-F09A0471378D}" type="presOf" srcId="{F68C2968-933B-4769-BB33-7B5AD24EDA41}" destId="{6C713655-791B-47E7-9258-AEABB3EC1A5B}" srcOrd="0" destOrd="0" presId="urn:microsoft.com/office/officeart/2005/8/layout/matrix3"/>
    <dgm:cxn modelId="{B921B8F2-748A-407D-B3A0-CD341551EB92}" type="presOf" srcId="{C1DA7510-3F10-49E4-BEA8-1FB96A5A478C}" destId="{EA3D2A41-4B44-4878-B017-58DD7F601317}" srcOrd="0" destOrd="0" presId="urn:microsoft.com/office/officeart/2005/8/layout/matrix3"/>
    <dgm:cxn modelId="{C44E39E4-7B14-4669-96BA-A388BB24D6FF}" type="presParOf" srcId="{9E5DBC3F-7DB9-42D9-B8DF-D93975EAA106}" destId="{60B48430-9C78-40DA-A298-FA534AB9D350}" srcOrd="0" destOrd="0" presId="urn:microsoft.com/office/officeart/2005/8/layout/matrix3"/>
    <dgm:cxn modelId="{8A72E6B6-9BE0-42B2-B412-F3DB3149661D}" type="presParOf" srcId="{9E5DBC3F-7DB9-42D9-B8DF-D93975EAA106}" destId="{EA3D2A41-4B44-4878-B017-58DD7F601317}" srcOrd="1" destOrd="0" presId="urn:microsoft.com/office/officeart/2005/8/layout/matrix3"/>
    <dgm:cxn modelId="{27A6B952-8086-4C85-8463-5F8786E46519}" type="presParOf" srcId="{9E5DBC3F-7DB9-42D9-B8DF-D93975EAA106}" destId="{0A41BCB2-DAAC-4BD5-961C-BD9FA4435025}" srcOrd="2" destOrd="0" presId="urn:microsoft.com/office/officeart/2005/8/layout/matrix3"/>
    <dgm:cxn modelId="{B0B0FC25-D213-4457-9EF5-3E9E4D6D97F2}" type="presParOf" srcId="{9E5DBC3F-7DB9-42D9-B8DF-D93975EAA106}" destId="{7067D2E5-A80D-46A1-BFB4-7F39E95A7B67}" srcOrd="3" destOrd="0" presId="urn:microsoft.com/office/officeart/2005/8/layout/matrix3"/>
    <dgm:cxn modelId="{18E71347-E54B-4987-A463-4BE7E7E917FB}" type="presParOf" srcId="{9E5DBC3F-7DB9-42D9-B8DF-D93975EAA106}" destId="{6C713655-791B-47E7-9258-AEABB3EC1A5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5F9CFD-2010-4816-94E0-057288D571F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EF37A0-A31B-4BA2-B128-2230BB69A3CF}">
      <dgm:prSet/>
      <dgm:spPr/>
      <dgm:t>
        <a:bodyPr/>
        <a:lstStyle/>
        <a:p>
          <a:r>
            <a:rPr lang="en-US"/>
            <a:t>• Keeps only relevant tables/columns</a:t>
          </a:r>
        </a:p>
      </dgm:t>
    </dgm:pt>
    <dgm:pt modelId="{E71CADB2-90C8-42F9-8C41-2AB838E00553}" type="parTrans" cxnId="{483ECC06-8386-4FA9-B200-0B0A3C1E2AAF}">
      <dgm:prSet/>
      <dgm:spPr/>
      <dgm:t>
        <a:bodyPr/>
        <a:lstStyle/>
        <a:p>
          <a:endParaRPr lang="en-US"/>
        </a:p>
      </dgm:t>
    </dgm:pt>
    <dgm:pt modelId="{40633533-153B-4C71-B516-EF1DB5B85B17}" type="sibTrans" cxnId="{483ECC06-8386-4FA9-B200-0B0A3C1E2AAF}">
      <dgm:prSet/>
      <dgm:spPr/>
      <dgm:t>
        <a:bodyPr/>
        <a:lstStyle/>
        <a:p>
          <a:endParaRPr lang="en-US"/>
        </a:p>
      </dgm:t>
    </dgm:pt>
    <dgm:pt modelId="{5047E99A-2152-43B0-9BDC-5F4AA8F719A7}">
      <dgm:prSet/>
      <dgm:spPr/>
      <dgm:t>
        <a:bodyPr/>
        <a:lstStyle/>
        <a:p>
          <a:r>
            <a:rPr lang="en-US"/>
            <a:t>• Uses classifier + Steiner Tree for connected schema subset</a:t>
          </a:r>
        </a:p>
      </dgm:t>
    </dgm:pt>
    <dgm:pt modelId="{921A70D7-B58E-4D20-B035-7960E742BABA}" type="parTrans" cxnId="{F22E9C7D-110F-4BDA-8737-45B05E9C0C0A}">
      <dgm:prSet/>
      <dgm:spPr/>
      <dgm:t>
        <a:bodyPr/>
        <a:lstStyle/>
        <a:p>
          <a:endParaRPr lang="en-US"/>
        </a:p>
      </dgm:t>
    </dgm:pt>
    <dgm:pt modelId="{47DCCB88-2A1B-448E-B933-BD8EC6209F5B}" type="sibTrans" cxnId="{F22E9C7D-110F-4BDA-8737-45B05E9C0C0A}">
      <dgm:prSet/>
      <dgm:spPr/>
      <dgm:t>
        <a:bodyPr/>
        <a:lstStyle/>
        <a:p>
          <a:endParaRPr lang="en-US"/>
        </a:p>
      </dgm:t>
    </dgm:pt>
    <dgm:pt modelId="{65FDC19A-A3F0-4702-812C-9FC42FB2A1E3}" type="pres">
      <dgm:prSet presAssocID="{585F9CFD-2010-4816-94E0-057288D571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6EC707-22E5-4BD8-A564-E5F16C0F40BB}" type="pres">
      <dgm:prSet presAssocID="{D4EF37A0-A31B-4BA2-B128-2230BB69A3CF}" presName="hierRoot1" presStyleCnt="0"/>
      <dgm:spPr/>
    </dgm:pt>
    <dgm:pt modelId="{9101748D-169F-4D1D-B14F-C2C46CDDEA11}" type="pres">
      <dgm:prSet presAssocID="{D4EF37A0-A31B-4BA2-B128-2230BB69A3CF}" presName="composite" presStyleCnt="0"/>
      <dgm:spPr/>
    </dgm:pt>
    <dgm:pt modelId="{7DC904C1-64F1-4D88-8D24-9D3B212D7A7B}" type="pres">
      <dgm:prSet presAssocID="{D4EF37A0-A31B-4BA2-B128-2230BB69A3CF}" presName="background" presStyleLbl="node0" presStyleIdx="0" presStyleCnt="2"/>
      <dgm:spPr/>
    </dgm:pt>
    <dgm:pt modelId="{7027B962-CAEB-4CDC-B12D-3365DD177955}" type="pres">
      <dgm:prSet presAssocID="{D4EF37A0-A31B-4BA2-B128-2230BB69A3CF}" presName="text" presStyleLbl="fgAcc0" presStyleIdx="0" presStyleCnt="2">
        <dgm:presLayoutVars>
          <dgm:chPref val="3"/>
        </dgm:presLayoutVars>
      </dgm:prSet>
      <dgm:spPr/>
    </dgm:pt>
    <dgm:pt modelId="{EB3E0FBB-89DB-483A-922B-C6089C970DA9}" type="pres">
      <dgm:prSet presAssocID="{D4EF37A0-A31B-4BA2-B128-2230BB69A3CF}" presName="hierChild2" presStyleCnt="0"/>
      <dgm:spPr/>
    </dgm:pt>
    <dgm:pt modelId="{A44CD107-A18F-470A-99AB-7E3DD945477B}" type="pres">
      <dgm:prSet presAssocID="{5047E99A-2152-43B0-9BDC-5F4AA8F719A7}" presName="hierRoot1" presStyleCnt="0"/>
      <dgm:spPr/>
    </dgm:pt>
    <dgm:pt modelId="{CD101DE6-8B18-46E2-915A-59CA252E67B2}" type="pres">
      <dgm:prSet presAssocID="{5047E99A-2152-43B0-9BDC-5F4AA8F719A7}" presName="composite" presStyleCnt="0"/>
      <dgm:spPr/>
    </dgm:pt>
    <dgm:pt modelId="{D3D739E1-1918-479C-BB8E-C01834EBB950}" type="pres">
      <dgm:prSet presAssocID="{5047E99A-2152-43B0-9BDC-5F4AA8F719A7}" presName="background" presStyleLbl="node0" presStyleIdx="1" presStyleCnt="2"/>
      <dgm:spPr/>
    </dgm:pt>
    <dgm:pt modelId="{29D5E181-333C-44B1-AE6D-066F0009C592}" type="pres">
      <dgm:prSet presAssocID="{5047E99A-2152-43B0-9BDC-5F4AA8F719A7}" presName="text" presStyleLbl="fgAcc0" presStyleIdx="1" presStyleCnt="2">
        <dgm:presLayoutVars>
          <dgm:chPref val="3"/>
        </dgm:presLayoutVars>
      </dgm:prSet>
      <dgm:spPr/>
    </dgm:pt>
    <dgm:pt modelId="{EB64C37E-EFE9-4763-BBBB-51F07A548E79}" type="pres">
      <dgm:prSet presAssocID="{5047E99A-2152-43B0-9BDC-5F4AA8F719A7}" presName="hierChild2" presStyleCnt="0"/>
      <dgm:spPr/>
    </dgm:pt>
  </dgm:ptLst>
  <dgm:cxnLst>
    <dgm:cxn modelId="{7F8E7702-E262-47AE-9EFF-6AEBA762DCFD}" type="presOf" srcId="{5047E99A-2152-43B0-9BDC-5F4AA8F719A7}" destId="{29D5E181-333C-44B1-AE6D-066F0009C592}" srcOrd="0" destOrd="0" presId="urn:microsoft.com/office/officeart/2005/8/layout/hierarchy1"/>
    <dgm:cxn modelId="{483ECC06-8386-4FA9-B200-0B0A3C1E2AAF}" srcId="{585F9CFD-2010-4816-94E0-057288D571FF}" destId="{D4EF37A0-A31B-4BA2-B128-2230BB69A3CF}" srcOrd="0" destOrd="0" parTransId="{E71CADB2-90C8-42F9-8C41-2AB838E00553}" sibTransId="{40633533-153B-4C71-B516-EF1DB5B85B17}"/>
    <dgm:cxn modelId="{041F9836-8B38-4317-8996-A811335F7B70}" type="presOf" srcId="{D4EF37A0-A31B-4BA2-B128-2230BB69A3CF}" destId="{7027B962-CAEB-4CDC-B12D-3365DD177955}" srcOrd="0" destOrd="0" presId="urn:microsoft.com/office/officeart/2005/8/layout/hierarchy1"/>
    <dgm:cxn modelId="{F22E9C7D-110F-4BDA-8737-45B05E9C0C0A}" srcId="{585F9CFD-2010-4816-94E0-057288D571FF}" destId="{5047E99A-2152-43B0-9BDC-5F4AA8F719A7}" srcOrd="1" destOrd="0" parTransId="{921A70D7-B58E-4D20-B035-7960E742BABA}" sibTransId="{47DCCB88-2A1B-448E-B933-BD8EC6209F5B}"/>
    <dgm:cxn modelId="{337F0DFD-E104-4A49-AA5D-708704F4D825}" type="presOf" srcId="{585F9CFD-2010-4816-94E0-057288D571FF}" destId="{65FDC19A-A3F0-4702-812C-9FC42FB2A1E3}" srcOrd="0" destOrd="0" presId="urn:microsoft.com/office/officeart/2005/8/layout/hierarchy1"/>
    <dgm:cxn modelId="{9BC8F282-7C7D-454D-B6EF-3721A4B1CAE3}" type="presParOf" srcId="{65FDC19A-A3F0-4702-812C-9FC42FB2A1E3}" destId="{446EC707-22E5-4BD8-A564-E5F16C0F40BB}" srcOrd="0" destOrd="0" presId="urn:microsoft.com/office/officeart/2005/8/layout/hierarchy1"/>
    <dgm:cxn modelId="{6479E7DA-4B53-4A1C-A405-05B23CCCE800}" type="presParOf" srcId="{446EC707-22E5-4BD8-A564-E5F16C0F40BB}" destId="{9101748D-169F-4D1D-B14F-C2C46CDDEA11}" srcOrd="0" destOrd="0" presId="urn:microsoft.com/office/officeart/2005/8/layout/hierarchy1"/>
    <dgm:cxn modelId="{402B252B-2406-452C-991F-F7E11E1BAFBA}" type="presParOf" srcId="{9101748D-169F-4D1D-B14F-C2C46CDDEA11}" destId="{7DC904C1-64F1-4D88-8D24-9D3B212D7A7B}" srcOrd="0" destOrd="0" presId="urn:microsoft.com/office/officeart/2005/8/layout/hierarchy1"/>
    <dgm:cxn modelId="{61098FDB-14C3-40D8-8C6A-DF59A6C81FF5}" type="presParOf" srcId="{9101748D-169F-4D1D-B14F-C2C46CDDEA11}" destId="{7027B962-CAEB-4CDC-B12D-3365DD177955}" srcOrd="1" destOrd="0" presId="urn:microsoft.com/office/officeart/2005/8/layout/hierarchy1"/>
    <dgm:cxn modelId="{4D5CCABE-D854-4ED6-9743-BB622F648A0C}" type="presParOf" srcId="{446EC707-22E5-4BD8-A564-E5F16C0F40BB}" destId="{EB3E0FBB-89DB-483A-922B-C6089C970DA9}" srcOrd="1" destOrd="0" presId="urn:microsoft.com/office/officeart/2005/8/layout/hierarchy1"/>
    <dgm:cxn modelId="{0D4E6C20-C19C-4982-AF11-563FEC44D311}" type="presParOf" srcId="{65FDC19A-A3F0-4702-812C-9FC42FB2A1E3}" destId="{A44CD107-A18F-470A-99AB-7E3DD945477B}" srcOrd="1" destOrd="0" presId="urn:microsoft.com/office/officeart/2005/8/layout/hierarchy1"/>
    <dgm:cxn modelId="{9637C354-806A-44C0-9809-9C80A963FB59}" type="presParOf" srcId="{A44CD107-A18F-470A-99AB-7E3DD945477B}" destId="{CD101DE6-8B18-46E2-915A-59CA252E67B2}" srcOrd="0" destOrd="0" presId="urn:microsoft.com/office/officeart/2005/8/layout/hierarchy1"/>
    <dgm:cxn modelId="{E4F896F5-C5FF-4D68-8784-1FC75F9B720C}" type="presParOf" srcId="{CD101DE6-8B18-46E2-915A-59CA252E67B2}" destId="{D3D739E1-1918-479C-BB8E-C01834EBB950}" srcOrd="0" destOrd="0" presId="urn:microsoft.com/office/officeart/2005/8/layout/hierarchy1"/>
    <dgm:cxn modelId="{56394BD9-A71A-48B9-9921-C04A9B1FD20D}" type="presParOf" srcId="{CD101DE6-8B18-46E2-915A-59CA252E67B2}" destId="{29D5E181-333C-44B1-AE6D-066F0009C592}" srcOrd="1" destOrd="0" presId="urn:microsoft.com/office/officeart/2005/8/layout/hierarchy1"/>
    <dgm:cxn modelId="{83D1D4DE-7906-4385-8753-02D817B75538}" type="presParOf" srcId="{A44CD107-A18F-470A-99AB-7E3DD945477B}" destId="{EB64C37E-EFE9-4763-BBBB-51F07A548E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6EA234-4759-4E3B-8FDA-D00DF1AD852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8DA09D6-5864-4C99-BCFC-6CF714CAE884}">
      <dgm:prSet/>
      <dgm:spPr/>
      <dgm:t>
        <a:bodyPr/>
        <a:lstStyle/>
        <a:p>
          <a:r>
            <a:rPr lang="en-US"/>
            <a:t>• Predicts the SQL structure (e.g., SELECT...EXCEPT...JOIN...)</a:t>
          </a:r>
        </a:p>
      </dgm:t>
    </dgm:pt>
    <dgm:pt modelId="{985F7AEB-C975-4A0C-B780-76569B6D8F9A}" type="parTrans" cxnId="{52AD823F-C7C8-41E4-9D38-9CBE7603364B}">
      <dgm:prSet/>
      <dgm:spPr/>
      <dgm:t>
        <a:bodyPr/>
        <a:lstStyle/>
        <a:p>
          <a:endParaRPr lang="en-US"/>
        </a:p>
      </dgm:t>
    </dgm:pt>
    <dgm:pt modelId="{38E155CD-6C98-4E5D-B101-1B7D64462152}" type="sibTrans" cxnId="{52AD823F-C7C8-41E4-9D38-9CBE7603364B}">
      <dgm:prSet/>
      <dgm:spPr/>
      <dgm:t>
        <a:bodyPr/>
        <a:lstStyle/>
        <a:p>
          <a:endParaRPr lang="en-US"/>
        </a:p>
      </dgm:t>
    </dgm:pt>
    <dgm:pt modelId="{C6FD911F-634E-4F43-A191-56DF0851B4E6}">
      <dgm:prSet/>
      <dgm:spPr/>
      <dgm:t>
        <a:bodyPr/>
        <a:lstStyle/>
        <a:p>
          <a:r>
            <a:rPr lang="en-US"/>
            <a:t>• Ignores table/column names to focus on logic</a:t>
          </a:r>
        </a:p>
      </dgm:t>
    </dgm:pt>
    <dgm:pt modelId="{F1993666-F5EF-4B62-90D1-5077BB3C10B9}" type="parTrans" cxnId="{F4DEFCF5-A4C1-485F-82BD-52037A8EF4EF}">
      <dgm:prSet/>
      <dgm:spPr/>
      <dgm:t>
        <a:bodyPr/>
        <a:lstStyle/>
        <a:p>
          <a:endParaRPr lang="en-US"/>
        </a:p>
      </dgm:t>
    </dgm:pt>
    <dgm:pt modelId="{0179A45D-789D-4D71-AE65-E7D595096917}" type="sibTrans" cxnId="{F4DEFCF5-A4C1-485F-82BD-52037A8EF4EF}">
      <dgm:prSet/>
      <dgm:spPr/>
      <dgm:t>
        <a:bodyPr/>
        <a:lstStyle/>
        <a:p>
          <a:endParaRPr lang="en-US"/>
        </a:p>
      </dgm:t>
    </dgm:pt>
    <dgm:pt modelId="{A528AA54-C423-4569-8EC2-8E8FD05278BA}" type="pres">
      <dgm:prSet presAssocID="{3C6EA234-4759-4E3B-8FDA-D00DF1AD85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F04DFC-A085-453F-A25D-21935CEAA53E}" type="pres">
      <dgm:prSet presAssocID="{18DA09D6-5864-4C99-BCFC-6CF714CAE884}" presName="hierRoot1" presStyleCnt="0"/>
      <dgm:spPr/>
    </dgm:pt>
    <dgm:pt modelId="{78730D96-66B9-4464-907F-8ECA90DD74BF}" type="pres">
      <dgm:prSet presAssocID="{18DA09D6-5864-4C99-BCFC-6CF714CAE884}" presName="composite" presStyleCnt="0"/>
      <dgm:spPr/>
    </dgm:pt>
    <dgm:pt modelId="{ACB721FD-A975-4F18-BB2C-A884D71C448D}" type="pres">
      <dgm:prSet presAssocID="{18DA09D6-5864-4C99-BCFC-6CF714CAE884}" presName="background" presStyleLbl="node0" presStyleIdx="0" presStyleCnt="2"/>
      <dgm:spPr/>
    </dgm:pt>
    <dgm:pt modelId="{C36D49D5-BA8B-4197-845B-73064900FC40}" type="pres">
      <dgm:prSet presAssocID="{18DA09D6-5864-4C99-BCFC-6CF714CAE884}" presName="text" presStyleLbl="fgAcc0" presStyleIdx="0" presStyleCnt="2">
        <dgm:presLayoutVars>
          <dgm:chPref val="3"/>
        </dgm:presLayoutVars>
      </dgm:prSet>
      <dgm:spPr/>
    </dgm:pt>
    <dgm:pt modelId="{ED7A0D4B-7DA5-43EE-841F-E36F99599EFC}" type="pres">
      <dgm:prSet presAssocID="{18DA09D6-5864-4C99-BCFC-6CF714CAE884}" presName="hierChild2" presStyleCnt="0"/>
      <dgm:spPr/>
    </dgm:pt>
    <dgm:pt modelId="{122B42D0-3F4C-4E94-B74B-161966367287}" type="pres">
      <dgm:prSet presAssocID="{C6FD911F-634E-4F43-A191-56DF0851B4E6}" presName="hierRoot1" presStyleCnt="0"/>
      <dgm:spPr/>
    </dgm:pt>
    <dgm:pt modelId="{67AB9DFE-AF04-48DB-BDE1-0ACAC90A691F}" type="pres">
      <dgm:prSet presAssocID="{C6FD911F-634E-4F43-A191-56DF0851B4E6}" presName="composite" presStyleCnt="0"/>
      <dgm:spPr/>
    </dgm:pt>
    <dgm:pt modelId="{A8BCD57D-9217-485F-B317-9BEB61319887}" type="pres">
      <dgm:prSet presAssocID="{C6FD911F-634E-4F43-A191-56DF0851B4E6}" presName="background" presStyleLbl="node0" presStyleIdx="1" presStyleCnt="2"/>
      <dgm:spPr/>
    </dgm:pt>
    <dgm:pt modelId="{1D13B823-06C0-4C40-A682-3BEFAF8487F5}" type="pres">
      <dgm:prSet presAssocID="{C6FD911F-634E-4F43-A191-56DF0851B4E6}" presName="text" presStyleLbl="fgAcc0" presStyleIdx="1" presStyleCnt="2">
        <dgm:presLayoutVars>
          <dgm:chPref val="3"/>
        </dgm:presLayoutVars>
      </dgm:prSet>
      <dgm:spPr/>
    </dgm:pt>
    <dgm:pt modelId="{435DB3DE-7990-4080-B5A5-9903B4D52812}" type="pres">
      <dgm:prSet presAssocID="{C6FD911F-634E-4F43-A191-56DF0851B4E6}" presName="hierChild2" presStyleCnt="0"/>
      <dgm:spPr/>
    </dgm:pt>
  </dgm:ptLst>
  <dgm:cxnLst>
    <dgm:cxn modelId="{52AD823F-C7C8-41E4-9D38-9CBE7603364B}" srcId="{3C6EA234-4759-4E3B-8FDA-D00DF1AD8526}" destId="{18DA09D6-5864-4C99-BCFC-6CF714CAE884}" srcOrd="0" destOrd="0" parTransId="{985F7AEB-C975-4A0C-B780-76569B6D8F9A}" sibTransId="{38E155CD-6C98-4E5D-B101-1B7D64462152}"/>
    <dgm:cxn modelId="{288BF16D-4DEA-461E-AFE4-5DF966FFF188}" type="presOf" srcId="{3C6EA234-4759-4E3B-8FDA-D00DF1AD8526}" destId="{A528AA54-C423-4569-8EC2-8E8FD05278BA}" srcOrd="0" destOrd="0" presId="urn:microsoft.com/office/officeart/2005/8/layout/hierarchy1"/>
    <dgm:cxn modelId="{A6AE7B54-3C20-438A-852D-83191E9872DA}" type="presOf" srcId="{C6FD911F-634E-4F43-A191-56DF0851B4E6}" destId="{1D13B823-06C0-4C40-A682-3BEFAF8487F5}" srcOrd="0" destOrd="0" presId="urn:microsoft.com/office/officeart/2005/8/layout/hierarchy1"/>
    <dgm:cxn modelId="{C9CD3B76-BFBE-49A0-A9E3-4405C73EA4E0}" type="presOf" srcId="{18DA09D6-5864-4C99-BCFC-6CF714CAE884}" destId="{C36D49D5-BA8B-4197-845B-73064900FC40}" srcOrd="0" destOrd="0" presId="urn:microsoft.com/office/officeart/2005/8/layout/hierarchy1"/>
    <dgm:cxn modelId="{F4DEFCF5-A4C1-485F-82BD-52037A8EF4EF}" srcId="{3C6EA234-4759-4E3B-8FDA-D00DF1AD8526}" destId="{C6FD911F-634E-4F43-A191-56DF0851B4E6}" srcOrd="1" destOrd="0" parTransId="{F1993666-F5EF-4B62-90D1-5077BB3C10B9}" sibTransId="{0179A45D-789D-4D71-AE65-E7D595096917}"/>
    <dgm:cxn modelId="{532BCFD6-B05C-402D-B3CA-1BFA6C2B5C4F}" type="presParOf" srcId="{A528AA54-C423-4569-8EC2-8E8FD05278BA}" destId="{6FF04DFC-A085-453F-A25D-21935CEAA53E}" srcOrd="0" destOrd="0" presId="urn:microsoft.com/office/officeart/2005/8/layout/hierarchy1"/>
    <dgm:cxn modelId="{1AE06F03-58C3-483E-9E10-E8662AB02472}" type="presParOf" srcId="{6FF04DFC-A085-453F-A25D-21935CEAA53E}" destId="{78730D96-66B9-4464-907F-8ECA90DD74BF}" srcOrd="0" destOrd="0" presId="urn:microsoft.com/office/officeart/2005/8/layout/hierarchy1"/>
    <dgm:cxn modelId="{30375F55-107B-4932-8B99-11C25ED9E99C}" type="presParOf" srcId="{78730D96-66B9-4464-907F-8ECA90DD74BF}" destId="{ACB721FD-A975-4F18-BB2C-A884D71C448D}" srcOrd="0" destOrd="0" presId="urn:microsoft.com/office/officeart/2005/8/layout/hierarchy1"/>
    <dgm:cxn modelId="{F4226E8E-8E9B-4B13-8417-BC7DDF29E82E}" type="presParOf" srcId="{78730D96-66B9-4464-907F-8ECA90DD74BF}" destId="{C36D49D5-BA8B-4197-845B-73064900FC40}" srcOrd="1" destOrd="0" presId="urn:microsoft.com/office/officeart/2005/8/layout/hierarchy1"/>
    <dgm:cxn modelId="{05A28A10-8290-4792-8A6A-0F8C4386C59B}" type="presParOf" srcId="{6FF04DFC-A085-453F-A25D-21935CEAA53E}" destId="{ED7A0D4B-7DA5-43EE-841F-E36F99599EFC}" srcOrd="1" destOrd="0" presId="urn:microsoft.com/office/officeart/2005/8/layout/hierarchy1"/>
    <dgm:cxn modelId="{ED7DF62A-DB96-42F6-951F-E85A0D80F838}" type="presParOf" srcId="{A528AA54-C423-4569-8EC2-8E8FD05278BA}" destId="{122B42D0-3F4C-4E94-B74B-161966367287}" srcOrd="1" destOrd="0" presId="urn:microsoft.com/office/officeart/2005/8/layout/hierarchy1"/>
    <dgm:cxn modelId="{EFE2DEBA-6A0A-457F-9A46-2E9DE154BC22}" type="presParOf" srcId="{122B42D0-3F4C-4E94-B74B-161966367287}" destId="{67AB9DFE-AF04-48DB-BDE1-0ACAC90A691F}" srcOrd="0" destOrd="0" presId="urn:microsoft.com/office/officeart/2005/8/layout/hierarchy1"/>
    <dgm:cxn modelId="{2456ABB4-5BDD-477A-91E1-51DC91B6D7E8}" type="presParOf" srcId="{67AB9DFE-AF04-48DB-BDE1-0ACAC90A691F}" destId="{A8BCD57D-9217-485F-B317-9BEB61319887}" srcOrd="0" destOrd="0" presId="urn:microsoft.com/office/officeart/2005/8/layout/hierarchy1"/>
    <dgm:cxn modelId="{CF0EA48E-D176-445B-A5B8-8F4F0CBB7D71}" type="presParOf" srcId="{67AB9DFE-AF04-48DB-BDE1-0ACAC90A691F}" destId="{1D13B823-06C0-4C40-A682-3BEFAF8487F5}" srcOrd="1" destOrd="0" presId="urn:microsoft.com/office/officeart/2005/8/layout/hierarchy1"/>
    <dgm:cxn modelId="{C5FFCAE9-325F-4246-942D-50A1F721F356}" type="presParOf" srcId="{122B42D0-3F4C-4E94-B74B-161966367287}" destId="{435DB3DE-7990-4080-B5A5-9903B4D528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A14FDB-7D05-4503-820E-74AD5731130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A5AAEEC-DD67-49ED-ADB8-7535ECAD5B3B}">
      <dgm:prSet/>
      <dgm:spPr/>
      <dgm:t>
        <a:bodyPr/>
        <a:lstStyle/>
        <a:p>
          <a:r>
            <a:rPr lang="en-US"/>
            <a:t>Example Skeleton:</a:t>
          </a:r>
        </a:p>
      </dgm:t>
    </dgm:pt>
    <dgm:pt modelId="{6C9FBA97-D08F-4064-8FFD-37334A1F5B8C}" type="parTrans" cxnId="{B53050B1-4069-4FCB-988D-FC46AF096C5B}">
      <dgm:prSet/>
      <dgm:spPr/>
      <dgm:t>
        <a:bodyPr/>
        <a:lstStyle/>
        <a:p>
          <a:endParaRPr lang="en-US"/>
        </a:p>
      </dgm:t>
    </dgm:pt>
    <dgm:pt modelId="{20BD9E5E-77BF-43B5-8D71-D22AD94A00E5}" type="sibTrans" cxnId="{B53050B1-4069-4FCB-988D-FC46AF096C5B}">
      <dgm:prSet/>
      <dgm:spPr/>
      <dgm:t>
        <a:bodyPr/>
        <a:lstStyle/>
        <a:p>
          <a:endParaRPr lang="en-US"/>
        </a:p>
      </dgm:t>
    </dgm:pt>
    <dgm:pt modelId="{21BD9CCF-4118-4C69-A028-138C2CCC125E}">
      <dgm:prSet/>
      <dgm:spPr/>
      <dgm:t>
        <a:bodyPr/>
        <a:lstStyle/>
        <a:p>
          <a:r>
            <a:rPr lang="en-US"/>
            <a:t>SELECT _ FROM _</a:t>
          </a:r>
        </a:p>
      </dgm:t>
    </dgm:pt>
    <dgm:pt modelId="{285AA945-913E-4E8D-8C1E-7C018F8555A7}" type="parTrans" cxnId="{3897275F-799B-45B1-9228-0FC3043C43BC}">
      <dgm:prSet/>
      <dgm:spPr/>
      <dgm:t>
        <a:bodyPr/>
        <a:lstStyle/>
        <a:p>
          <a:endParaRPr lang="en-US"/>
        </a:p>
      </dgm:t>
    </dgm:pt>
    <dgm:pt modelId="{C590D4B3-900D-44CE-9988-37728FFEBC74}" type="sibTrans" cxnId="{3897275F-799B-45B1-9228-0FC3043C43BC}">
      <dgm:prSet/>
      <dgm:spPr/>
      <dgm:t>
        <a:bodyPr/>
        <a:lstStyle/>
        <a:p>
          <a:endParaRPr lang="en-US"/>
        </a:p>
      </dgm:t>
    </dgm:pt>
    <dgm:pt modelId="{8A6EF158-E2C5-42AE-BAF4-3C4CC4650B6F}">
      <dgm:prSet/>
      <dgm:spPr/>
      <dgm:t>
        <a:bodyPr/>
        <a:lstStyle/>
        <a:p>
          <a:r>
            <a:rPr lang="en-US"/>
            <a:t>EXCEPT</a:t>
          </a:r>
        </a:p>
      </dgm:t>
    </dgm:pt>
    <dgm:pt modelId="{9F2A9B34-4D55-4376-8374-F91FED108F36}" type="parTrans" cxnId="{137059C2-AE28-4C8C-A7EE-EE3ED5B4C4DB}">
      <dgm:prSet/>
      <dgm:spPr/>
      <dgm:t>
        <a:bodyPr/>
        <a:lstStyle/>
        <a:p>
          <a:endParaRPr lang="en-US"/>
        </a:p>
      </dgm:t>
    </dgm:pt>
    <dgm:pt modelId="{5916C469-E09C-4515-A789-351991161D48}" type="sibTrans" cxnId="{137059C2-AE28-4C8C-A7EE-EE3ED5B4C4DB}">
      <dgm:prSet/>
      <dgm:spPr/>
      <dgm:t>
        <a:bodyPr/>
        <a:lstStyle/>
        <a:p>
          <a:endParaRPr lang="en-US"/>
        </a:p>
      </dgm:t>
    </dgm:pt>
    <dgm:pt modelId="{212FC4FD-5E55-4EF6-93C7-C831D8D1FDE4}">
      <dgm:prSet/>
      <dgm:spPr/>
      <dgm:t>
        <a:bodyPr/>
        <a:lstStyle/>
        <a:p>
          <a:r>
            <a:rPr lang="en-US"/>
            <a:t>SELECT _ FROM _ JOIN _ ON _ = _ WHERE _</a:t>
          </a:r>
        </a:p>
      </dgm:t>
    </dgm:pt>
    <dgm:pt modelId="{9795E575-0D2D-4D3F-84A0-9E2C948493CE}" type="parTrans" cxnId="{5A4C34F3-2ACD-406F-A2A0-648663505F14}">
      <dgm:prSet/>
      <dgm:spPr/>
      <dgm:t>
        <a:bodyPr/>
        <a:lstStyle/>
        <a:p>
          <a:endParaRPr lang="en-US"/>
        </a:p>
      </dgm:t>
    </dgm:pt>
    <dgm:pt modelId="{DDFC6D60-1D7D-4694-8BDE-00C067BDFF3D}" type="sibTrans" cxnId="{5A4C34F3-2ACD-406F-A2A0-648663505F14}">
      <dgm:prSet/>
      <dgm:spPr/>
      <dgm:t>
        <a:bodyPr/>
        <a:lstStyle/>
        <a:p>
          <a:endParaRPr lang="en-US"/>
        </a:p>
      </dgm:t>
    </dgm:pt>
    <dgm:pt modelId="{1F3A267A-4D62-4474-8955-B18F3D188F44}" type="pres">
      <dgm:prSet presAssocID="{E9A14FDB-7D05-4503-820E-74AD5731130E}" presName="linear" presStyleCnt="0">
        <dgm:presLayoutVars>
          <dgm:animLvl val="lvl"/>
          <dgm:resizeHandles val="exact"/>
        </dgm:presLayoutVars>
      </dgm:prSet>
      <dgm:spPr/>
    </dgm:pt>
    <dgm:pt modelId="{E3B0FA09-187C-472B-A409-BB7A7BB5A365}" type="pres">
      <dgm:prSet presAssocID="{0A5AAEEC-DD67-49ED-ADB8-7535ECAD5B3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112F81E-27BF-46DC-889E-9C3A426BB697}" type="pres">
      <dgm:prSet presAssocID="{20BD9E5E-77BF-43B5-8D71-D22AD94A00E5}" presName="spacer" presStyleCnt="0"/>
      <dgm:spPr/>
    </dgm:pt>
    <dgm:pt modelId="{4273433C-7F61-4CFD-BE5C-AA42F94842E5}" type="pres">
      <dgm:prSet presAssocID="{21BD9CCF-4118-4C69-A028-138C2CCC125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2A0B2CC-9652-406A-8DCA-0CC14B22ECB6}" type="pres">
      <dgm:prSet presAssocID="{C590D4B3-900D-44CE-9988-37728FFEBC74}" presName="spacer" presStyleCnt="0"/>
      <dgm:spPr/>
    </dgm:pt>
    <dgm:pt modelId="{1AA46589-51FF-46BF-B91C-A52CA554E635}" type="pres">
      <dgm:prSet presAssocID="{8A6EF158-E2C5-42AE-BAF4-3C4CC4650B6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B44423F-DC04-4F0C-80AE-CCCF6CA7AC82}" type="pres">
      <dgm:prSet presAssocID="{5916C469-E09C-4515-A789-351991161D48}" presName="spacer" presStyleCnt="0"/>
      <dgm:spPr/>
    </dgm:pt>
    <dgm:pt modelId="{B0FE2DCA-B164-43A8-BF54-E58B912BD023}" type="pres">
      <dgm:prSet presAssocID="{212FC4FD-5E55-4EF6-93C7-C831D8D1FD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897275F-799B-45B1-9228-0FC3043C43BC}" srcId="{E9A14FDB-7D05-4503-820E-74AD5731130E}" destId="{21BD9CCF-4118-4C69-A028-138C2CCC125E}" srcOrd="1" destOrd="0" parTransId="{285AA945-913E-4E8D-8C1E-7C018F8555A7}" sibTransId="{C590D4B3-900D-44CE-9988-37728FFEBC74}"/>
    <dgm:cxn modelId="{2CF5B043-805D-4677-92F8-AB1F2F98D962}" type="presOf" srcId="{0A5AAEEC-DD67-49ED-ADB8-7535ECAD5B3B}" destId="{E3B0FA09-187C-472B-A409-BB7A7BB5A365}" srcOrd="0" destOrd="0" presId="urn:microsoft.com/office/officeart/2005/8/layout/vList2"/>
    <dgm:cxn modelId="{2D7C7E4B-55DD-4CAC-B137-D13CDDC96585}" type="presOf" srcId="{8A6EF158-E2C5-42AE-BAF4-3C4CC4650B6F}" destId="{1AA46589-51FF-46BF-B91C-A52CA554E635}" srcOrd="0" destOrd="0" presId="urn:microsoft.com/office/officeart/2005/8/layout/vList2"/>
    <dgm:cxn modelId="{22EBE04E-3357-4B32-905B-7293596091CF}" type="presOf" srcId="{21BD9CCF-4118-4C69-A028-138C2CCC125E}" destId="{4273433C-7F61-4CFD-BE5C-AA42F94842E5}" srcOrd="0" destOrd="0" presId="urn:microsoft.com/office/officeart/2005/8/layout/vList2"/>
    <dgm:cxn modelId="{004EF1A1-19A6-4C94-910E-2949BB0A12F7}" type="presOf" srcId="{E9A14FDB-7D05-4503-820E-74AD5731130E}" destId="{1F3A267A-4D62-4474-8955-B18F3D188F44}" srcOrd="0" destOrd="0" presId="urn:microsoft.com/office/officeart/2005/8/layout/vList2"/>
    <dgm:cxn modelId="{B53050B1-4069-4FCB-988D-FC46AF096C5B}" srcId="{E9A14FDB-7D05-4503-820E-74AD5731130E}" destId="{0A5AAEEC-DD67-49ED-ADB8-7535ECAD5B3B}" srcOrd="0" destOrd="0" parTransId="{6C9FBA97-D08F-4064-8FFD-37334A1F5B8C}" sibTransId="{20BD9E5E-77BF-43B5-8D71-D22AD94A00E5}"/>
    <dgm:cxn modelId="{C1384FBF-253E-49DB-BE8D-0184F8A54926}" type="presOf" srcId="{212FC4FD-5E55-4EF6-93C7-C831D8D1FDE4}" destId="{B0FE2DCA-B164-43A8-BF54-E58B912BD023}" srcOrd="0" destOrd="0" presId="urn:microsoft.com/office/officeart/2005/8/layout/vList2"/>
    <dgm:cxn modelId="{137059C2-AE28-4C8C-A7EE-EE3ED5B4C4DB}" srcId="{E9A14FDB-7D05-4503-820E-74AD5731130E}" destId="{8A6EF158-E2C5-42AE-BAF4-3C4CC4650B6F}" srcOrd="2" destOrd="0" parTransId="{9F2A9B34-4D55-4376-8374-F91FED108F36}" sibTransId="{5916C469-E09C-4515-A789-351991161D48}"/>
    <dgm:cxn modelId="{5A4C34F3-2ACD-406F-A2A0-648663505F14}" srcId="{E9A14FDB-7D05-4503-820E-74AD5731130E}" destId="{212FC4FD-5E55-4EF6-93C7-C831D8D1FDE4}" srcOrd="3" destOrd="0" parTransId="{9795E575-0D2D-4D3F-84A0-9E2C948493CE}" sibTransId="{DDFC6D60-1D7D-4694-8BDE-00C067BDFF3D}"/>
    <dgm:cxn modelId="{FC69F155-0547-4743-8ADD-C917434254E0}" type="presParOf" srcId="{1F3A267A-4D62-4474-8955-B18F3D188F44}" destId="{E3B0FA09-187C-472B-A409-BB7A7BB5A365}" srcOrd="0" destOrd="0" presId="urn:microsoft.com/office/officeart/2005/8/layout/vList2"/>
    <dgm:cxn modelId="{F0FF5069-959E-4021-A7C8-4601D1059944}" type="presParOf" srcId="{1F3A267A-4D62-4474-8955-B18F3D188F44}" destId="{2112F81E-27BF-46DC-889E-9C3A426BB697}" srcOrd="1" destOrd="0" presId="urn:microsoft.com/office/officeart/2005/8/layout/vList2"/>
    <dgm:cxn modelId="{B5A2791B-27BE-4E00-BA9A-A3E7F5B183F8}" type="presParOf" srcId="{1F3A267A-4D62-4474-8955-B18F3D188F44}" destId="{4273433C-7F61-4CFD-BE5C-AA42F94842E5}" srcOrd="2" destOrd="0" presId="urn:microsoft.com/office/officeart/2005/8/layout/vList2"/>
    <dgm:cxn modelId="{79D6B868-2D0A-42B1-9BA3-E59E250DCCB6}" type="presParOf" srcId="{1F3A267A-4D62-4474-8955-B18F3D188F44}" destId="{D2A0B2CC-9652-406A-8DCA-0CC14B22ECB6}" srcOrd="3" destOrd="0" presId="urn:microsoft.com/office/officeart/2005/8/layout/vList2"/>
    <dgm:cxn modelId="{E410B798-9245-4E08-BD6E-9E5625DC1BD4}" type="presParOf" srcId="{1F3A267A-4D62-4474-8955-B18F3D188F44}" destId="{1AA46589-51FF-46BF-B91C-A52CA554E635}" srcOrd="4" destOrd="0" presId="urn:microsoft.com/office/officeart/2005/8/layout/vList2"/>
    <dgm:cxn modelId="{1DD927BC-FE06-4555-AD1F-B6C24A036AD7}" type="presParOf" srcId="{1F3A267A-4D62-4474-8955-B18F3D188F44}" destId="{1B44423F-DC04-4F0C-80AE-CCCF6CA7AC82}" srcOrd="5" destOrd="0" presId="urn:microsoft.com/office/officeart/2005/8/layout/vList2"/>
    <dgm:cxn modelId="{C7FEFE33-F105-43BE-872F-729FA541F473}" type="presParOf" srcId="{1F3A267A-4D62-4474-8955-B18F3D188F44}" destId="{B0FE2DCA-B164-43A8-BF54-E58B912BD02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74294A-4BBB-4F33-9B7B-1A313B6A5D8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AA775D-04CF-4FF9-ADBD-2BAC1727D1AD}">
      <dgm:prSet/>
      <dgm:spPr/>
      <dgm:t>
        <a:bodyPr/>
        <a:lstStyle/>
        <a:p>
          <a:r>
            <a:rPr lang="en-US"/>
            <a:t>• Select demos with similar logic to task</a:t>
          </a:r>
        </a:p>
      </dgm:t>
    </dgm:pt>
    <dgm:pt modelId="{A8AD744E-4C57-4E02-BCF7-3BAF644C4626}" type="parTrans" cxnId="{AABEBA85-D445-4299-B215-3A897F4F5B21}">
      <dgm:prSet/>
      <dgm:spPr/>
      <dgm:t>
        <a:bodyPr/>
        <a:lstStyle/>
        <a:p>
          <a:endParaRPr lang="en-US"/>
        </a:p>
      </dgm:t>
    </dgm:pt>
    <dgm:pt modelId="{33A625B4-5A9F-4C05-8F35-5C70F44A9125}" type="sibTrans" cxnId="{AABEBA85-D445-4299-B215-3A897F4F5B21}">
      <dgm:prSet/>
      <dgm:spPr/>
      <dgm:t>
        <a:bodyPr/>
        <a:lstStyle/>
        <a:p>
          <a:endParaRPr lang="en-US"/>
        </a:p>
      </dgm:t>
    </dgm:pt>
    <dgm:pt modelId="{E3D0F915-F6D3-4E90-A2AA-468F279B63BA}">
      <dgm:prSet/>
      <dgm:spPr/>
      <dgm:t>
        <a:bodyPr/>
        <a:lstStyle/>
        <a:p>
          <a:r>
            <a:rPr lang="en-US"/>
            <a:t>• Shows LLM how to use correct SQL structure</a:t>
          </a:r>
        </a:p>
      </dgm:t>
    </dgm:pt>
    <dgm:pt modelId="{D7BDBE3A-2E37-4BE3-9F0F-3FF05A278A6A}" type="parTrans" cxnId="{4B38D0E0-53FD-4E58-9A8B-762ABDDB7A0A}">
      <dgm:prSet/>
      <dgm:spPr/>
      <dgm:t>
        <a:bodyPr/>
        <a:lstStyle/>
        <a:p>
          <a:endParaRPr lang="en-US"/>
        </a:p>
      </dgm:t>
    </dgm:pt>
    <dgm:pt modelId="{32972552-6F8D-41D6-A259-4552D38AC93B}" type="sibTrans" cxnId="{4B38D0E0-53FD-4E58-9A8B-762ABDDB7A0A}">
      <dgm:prSet/>
      <dgm:spPr/>
      <dgm:t>
        <a:bodyPr/>
        <a:lstStyle/>
        <a:p>
          <a:endParaRPr lang="en-US"/>
        </a:p>
      </dgm:t>
    </dgm:pt>
    <dgm:pt modelId="{08010E80-68AD-45C6-9566-760992F53B12}" type="pres">
      <dgm:prSet presAssocID="{3A74294A-4BBB-4F33-9B7B-1A313B6A5D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CFA5E6-353E-44AB-953C-355313A0FD2C}" type="pres">
      <dgm:prSet presAssocID="{E6AA775D-04CF-4FF9-ADBD-2BAC1727D1AD}" presName="hierRoot1" presStyleCnt="0"/>
      <dgm:spPr/>
    </dgm:pt>
    <dgm:pt modelId="{95D48EDC-83EA-47BA-91C9-EE68798DBB72}" type="pres">
      <dgm:prSet presAssocID="{E6AA775D-04CF-4FF9-ADBD-2BAC1727D1AD}" presName="composite" presStyleCnt="0"/>
      <dgm:spPr/>
    </dgm:pt>
    <dgm:pt modelId="{FADF4C6B-1387-4DC0-AD2A-0921EC41BF03}" type="pres">
      <dgm:prSet presAssocID="{E6AA775D-04CF-4FF9-ADBD-2BAC1727D1AD}" presName="background" presStyleLbl="node0" presStyleIdx="0" presStyleCnt="2"/>
      <dgm:spPr/>
    </dgm:pt>
    <dgm:pt modelId="{028393D4-D3CC-49E5-9349-4EB6CFAE62F4}" type="pres">
      <dgm:prSet presAssocID="{E6AA775D-04CF-4FF9-ADBD-2BAC1727D1AD}" presName="text" presStyleLbl="fgAcc0" presStyleIdx="0" presStyleCnt="2">
        <dgm:presLayoutVars>
          <dgm:chPref val="3"/>
        </dgm:presLayoutVars>
      </dgm:prSet>
      <dgm:spPr/>
    </dgm:pt>
    <dgm:pt modelId="{12A80469-41F9-4501-9844-C91975E3C48D}" type="pres">
      <dgm:prSet presAssocID="{E6AA775D-04CF-4FF9-ADBD-2BAC1727D1AD}" presName="hierChild2" presStyleCnt="0"/>
      <dgm:spPr/>
    </dgm:pt>
    <dgm:pt modelId="{7C7CC208-7DC6-4F70-8B80-40FCD660BCD5}" type="pres">
      <dgm:prSet presAssocID="{E3D0F915-F6D3-4E90-A2AA-468F279B63BA}" presName="hierRoot1" presStyleCnt="0"/>
      <dgm:spPr/>
    </dgm:pt>
    <dgm:pt modelId="{7E761AD9-97AF-428B-8F9F-40A5D0D7B85F}" type="pres">
      <dgm:prSet presAssocID="{E3D0F915-F6D3-4E90-A2AA-468F279B63BA}" presName="composite" presStyleCnt="0"/>
      <dgm:spPr/>
    </dgm:pt>
    <dgm:pt modelId="{11F37547-7405-4595-95C0-671BD5086B78}" type="pres">
      <dgm:prSet presAssocID="{E3D0F915-F6D3-4E90-A2AA-468F279B63BA}" presName="background" presStyleLbl="node0" presStyleIdx="1" presStyleCnt="2"/>
      <dgm:spPr/>
    </dgm:pt>
    <dgm:pt modelId="{06D2812A-4B6E-4DDD-ADD8-0DDF59C28976}" type="pres">
      <dgm:prSet presAssocID="{E3D0F915-F6D3-4E90-A2AA-468F279B63BA}" presName="text" presStyleLbl="fgAcc0" presStyleIdx="1" presStyleCnt="2">
        <dgm:presLayoutVars>
          <dgm:chPref val="3"/>
        </dgm:presLayoutVars>
      </dgm:prSet>
      <dgm:spPr/>
    </dgm:pt>
    <dgm:pt modelId="{F0CE1A6E-C77F-4518-930A-37FDE730CA58}" type="pres">
      <dgm:prSet presAssocID="{E3D0F915-F6D3-4E90-A2AA-468F279B63BA}" presName="hierChild2" presStyleCnt="0"/>
      <dgm:spPr/>
    </dgm:pt>
  </dgm:ptLst>
  <dgm:cxnLst>
    <dgm:cxn modelId="{C3CBDA2E-A7E2-4D06-B05F-CE652DB900DF}" type="presOf" srcId="{E6AA775D-04CF-4FF9-ADBD-2BAC1727D1AD}" destId="{028393D4-D3CC-49E5-9349-4EB6CFAE62F4}" srcOrd="0" destOrd="0" presId="urn:microsoft.com/office/officeart/2005/8/layout/hierarchy1"/>
    <dgm:cxn modelId="{8CCE8552-F8BA-446D-9FBA-416DFCDF2802}" type="presOf" srcId="{3A74294A-4BBB-4F33-9B7B-1A313B6A5D89}" destId="{08010E80-68AD-45C6-9566-760992F53B12}" srcOrd="0" destOrd="0" presId="urn:microsoft.com/office/officeart/2005/8/layout/hierarchy1"/>
    <dgm:cxn modelId="{AABEBA85-D445-4299-B215-3A897F4F5B21}" srcId="{3A74294A-4BBB-4F33-9B7B-1A313B6A5D89}" destId="{E6AA775D-04CF-4FF9-ADBD-2BAC1727D1AD}" srcOrd="0" destOrd="0" parTransId="{A8AD744E-4C57-4E02-BCF7-3BAF644C4626}" sibTransId="{33A625B4-5A9F-4C05-8F35-5C70F44A9125}"/>
    <dgm:cxn modelId="{5882588B-8886-4227-9ACE-F3E117B31A2C}" type="presOf" srcId="{E3D0F915-F6D3-4E90-A2AA-468F279B63BA}" destId="{06D2812A-4B6E-4DDD-ADD8-0DDF59C28976}" srcOrd="0" destOrd="0" presId="urn:microsoft.com/office/officeart/2005/8/layout/hierarchy1"/>
    <dgm:cxn modelId="{4B38D0E0-53FD-4E58-9A8B-762ABDDB7A0A}" srcId="{3A74294A-4BBB-4F33-9B7B-1A313B6A5D89}" destId="{E3D0F915-F6D3-4E90-A2AA-468F279B63BA}" srcOrd="1" destOrd="0" parTransId="{D7BDBE3A-2E37-4BE3-9F0F-3FF05A278A6A}" sibTransId="{32972552-6F8D-41D6-A259-4552D38AC93B}"/>
    <dgm:cxn modelId="{4D82EA34-9197-49CA-87D9-17D1EC20C058}" type="presParOf" srcId="{08010E80-68AD-45C6-9566-760992F53B12}" destId="{C2CFA5E6-353E-44AB-953C-355313A0FD2C}" srcOrd="0" destOrd="0" presId="urn:microsoft.com/office/officeart/2005/8/layout/hierarchy1"/>
    <dgm:cxn modelId="{5A8B9DB2-D81A-47CF-89D1-01C26C87BDA5}" type="presParOf" srcId="{C2CFA5E6-353E-44AB-953C-355313A0FD2C}" destId="{95D48EDC-83EA-47BA-91C9-EE68798DBB72}" srcOrd="0" destOrd="0" presId="urn:microsoft.com/office/officeart/2005/8/layout/hierarchy1"/>
    <dgm:cxn modelId="{45B9F7B8-21E9-4B9F-BB31-0DC03BE74ACB}" type="presParOf" srcId="{95D48EDC-83EA-47BA-91C9-EE68798DBB72}" destId="{FADF4C6B-1387-4DC0-AD2A-0921EC41BF03}" srcOrd="0" destOrd="0" presId="urn:microsoft.com/office/officeart/2005/8/layout/hierarchy1"/>
    <dgm:cxn modelId="{1F402851-625F-4CD5-AE90-10091F7501C2}" type="presParOf" srcId="{95D48EDC-83EA-47BA-91C9-EE68798DBB72}" destId="{028393D4-D3CC-49E5-9349-4EB6CFAE62F4}" srcOrd="1" destOrd="0" presId="urn:microsoft.com/office/officeart/2005/8/layout/hierarchy1"/>
    <dgm:cxn modelId="{322ABD38-6B79-4651-B1FA-2E201C80771F}" type="presParOf" srcId="{C2CFA5E6-353E-44AB-953C-355313A0FD2C}" destId="{12A80469-41F9-4501-9844-C91975E3C48D}" srcOrd="1" destOrd="0" presId="urn:microsoft.com/office/officeart/2005/8/layout/hierarchy1"/>
    <dgm:cxn modelId="{DE38E1F8-00FE-447E-B4E8-486B3AD1FDB0}" type="presParOf" srcId="{08010E80-68AD-45C6-9566-760992F53B12}" destId="{7C7CC208-7DC6-4F70-8B80-40FCD660BCD5}" srcOrd="1" destOrd="0" presId="urn:microsoft.com/office/officeart/2005/8/layout/hierarchy1"/>
    <dgm:cxn modelId="{E63C5492-A3E5-442C-9278-D25C4B01ADCF}" type="presParOf" srcId="{7C7CC208-7DC6-4F70-8B80-40FCD660BCD5}" destId="{7E761AD9-97AF-428B-8F9F-40A5D0D7B85F}" srcOrd="0" destOrd="0" presId="urn:microsoft.com/office/officeart/2005/8/layout/hierarchy1"/>
    <dgm:cxn modelId="{2BBE4E64-C669-4D8A-9D83-9B78DE0CFD03}" type="presParOf" srcId="{7E761AD9-97AF-428B-8F9F-40A5D0D7B85F}" destId="{11F37547-7405-4595-95C0-671BD5086B78}" srcOrd="0" destOrd="0" presId="urn:microsoft.com/office/officeart/2005/8/layout/hierarchy1"/>
    <dgm:cxn modelId="{50F47ADF-0361-47B9-990D-24ABE907B703}" type="presParOf" srcId="{7E761AD9-97AF-428B-8F9F-40A5D0D7B85F}" destId="{06D2812A-4B6E-4DDD-ADD8-0DDF59C28976}" srcOrd="1" destOrd="0" presId="urn:microsoft.com/office/officeart/2005/8/layout/hierarchy1"/>
    <dgm:cxn modelId="{54AD11A0-74BE-4446-AD33-78A015FF07FC}" type="presParOf" srcId="{7C7CC208-7DC6-4F70-8B80-40FCD660BCD5}" destId="{F0CE1A6E-C77F-4518-930A-37FDE730CA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CEC122-CA1B-4984-94F7-AAF91F3360E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68770F9-B76A-4F45-8201-BEA6DFF18F1E}">
      <dgm:prSet/>
      <dgm:spPr/>
      <dgm:t>
        <a:bodyPr/>
        <a:lstStyle/>
        <a:p>
          <a:pPr>
            <a:defRPr cap="all"/>
          </a:pPr>
          <a:r>
            <a:rPr lang="en-US" dirty="0"/>
            <a:t>• 4 abstraction levels:</a:t>
          </a:r>
        </a:p>
      </dgm:t>
    </dgm:pt>
    <dgm:pt modelId="{061D9EDC-6CF9-4F5A-9E92-2D13CA14B6AA}" type="parTrans" cxnId="{E934995A-1FCD-4A61-A397-2295965A935D}">
      <dgm:prSet/>
      <dgm:spPr/>
      <dgm:t>
        <a:bodyPr/>
        <a:lstStyle/>
        <a:p>
          <a:endParaRPr lang="en-US"/>
        </a:p>
      </dgm:t>
    </dgm:pt>
    <dgm:pt modelId="{69AD1F02-83CF-4116-B6FC-EC273FD2C47E}" type="sibTrans" cxnId="{E934995A-1FCD-4A61-A397-2295965A935D}">
      <dgm:prSet/>
      <dgm:spPr/>
      <dgm:t>
        <a:bodyPr/>
        <a:lstStyle/>
        <a:p>
          <a:endParaRPr lang="en-US"/>
        </a:p>
      </dgm:t>
    </dgm:pt>
    <dgm:pt modelId="{612ECA05-D2F6-45AB-9D14-4BD22CA2E56F}">
      <dgm:prSet/>
      <dgm:spPr/>
      <dgm:t>
        <a:bodyPr/>
        <a:lstStyle/>
        <a:p>
          <a:pPr>
            <a:defRPr cap="all"/>
          </a:pPr>
          <a:r>
            <a:rPr lang="en-US"/>
            <a:t>1. Detail-Level</a:t>
          </a:r>
        </a:p>
      </dgm:t>
    </dgm:pt>
    <dgm:pt modelId="{47B08A26-7044-4100-9937-9B589ED3F610}" type="parTrans" cxnId="{D2530E1E-71D1-47D2-A1A2-1C38FF890EE7}">
      <dgm:prSet/>
      <dgm:spPr/>
      <dgm:t>
        <a:bodyPr/>
        <a:lstStyle/>
        <a:p>
          <a:endParaRPr lang="en-US"/>
        </a:p>
      </dgm:t>
    </dgm:pt>
    <dgm:pt modelId="{1AA9D578-14A1-4714-B292-F70DEB1EE588}" type="sibTrans" cxnId="{D2530E1E-71D1-47D2-A1A2-1C38FF890EE7}">
      <dgm:prSet/>
      <dgm:spPr/>
      <dgm:t>
        <a:bodyPr/>
        <a:lstStyle/>
        <a:p>
          <a:endParaRPr lang="en-US"/>
        </a:p>
      </dgm:t>
    </dgm:pt>
    <dgm:pt modelId="{E69EE1B9-C9BB-404E-877C-70F05E75C9F9}">
      <dgm:prSet/>
      <dgm:spPr/>
      <dgm:t>
        <a:bodyPr/>
        <a:lstStyle/>
        <a:p>
          <a:pPr>
            <a:defRPr cap="all"/>
          </a:pPr>
          <a:r>
            <a:rPr lang="en-US"/>
            <a:t>2. Keywords-Level</a:t>
          </a:r>
        </a:p>
      </dgm:t>
    </dgm:pt>
    <dgm:pt modelId="{F37F2949-057C-4135-AA58-43A2A5CA9674}" type="parTrans" cxnId="{9C1AD55F-461F-48CA-AB0B-C67A6A8A9A2E}">
      <dgm:prSet/>
      <dgm:spPr/>
      <dgm:t>
        <a:bodyPr/>
        <a:lstStyle/>
        <a:p>
          <a:endParaRPr lang="en-US"/>
        </a:p>
      </dgm:t>
    </dgm:pt>
    <dgm:pt modelId="{F779478E-9B5B-4A84-B5AD-69C85598AB5A}" type="sibTrans" cxnId="{9C1AD55F-461F-48CA-AB0B-C67A6A8A9A2E}">
      <dgm:prSet/>
      <dgm:spPr/>
      <dgm:t>
        <a:bodyPr/>
        <a:lstStyle/>
        <a:p>
          <a:endParaRPr lang="en-US"/>
        </a:p>
      </dgm:t>
    </dgm:pt>
    <dgm:pt modelId="{FC7AF975-3D4D-4375-9E3A-C7C98C4EFC3B}">
      <dgm:prSet/>
      <dgm:spPr/>
      <dgm:t>
        <a:bodyPr/>
        <a:lstStyle/>
        <a:p>
          <a:pPr>
            <a:defRPr cap="all"/>
          </a:pPr>
          <a:r>
            <a:rPr lang="en-US"/>
            <a:t>3. Structure-Level</a:t>
          </a:r>
        </a:p>
      </dgm:t>
    </dgm:pt>
    <dgm:pt modelId="{72AAF2D2-6430-4DE9-A11D-B9DF87D3E841}" type="parTrans" cxnId="{421F9A55-5D7A-4462-976F-8EA269E80110}">
      <dgm:prSet/>
      <dgm:spPr/>
      <dgm:t>
        <a:bodyPr/>
        <a:lstStyle/>
        <a:p>
          <a:endParaRPr lang="en-US"/>
        </a:p>
      </dgm:t>
    </dgm:pt>
    <dgm:pt modelId="{F3A7D738-4B0B-4EB8-9E9E-B453CDE8CCF0}" type="sibTrans" cxnId="{421F9A55-5D7A-4462-976F-8EA269E80110}">
      <dgm:prSet/>
      <dgm:spPr/>
      <dgm:t>
        <a:bodyPr/>
        <a:lstStyle/>
        <a:p>
          <a:endParaRPr lang="en-US"/>
        </a:p>
      </dgm:t>
    </dgm:pt>
    <dgm:pt modelId="{1ABD8630-2796-4769-B1A9-497DBD25E142}">
      <dgm:prSet/>
      <dgm:spPr/>
      <dgm:t>
        <a:bodyPr/>
        <a:lstStyle/>
        <a:p>
          <a:pPr>
            <a:defRPr cap="all"/>
          </a:pPr>
          <a:r>
            <a:rPr lang="en-US"/>
            <a:t>4. Clause-Level</a:t>
          </a:r>
        </a:p>
      </dgm:t>
    </dgm:pt>
    <dgm:pt modelId="{5F335CB2-8288-4160-8BF9-70200A730687}" type="parTrans" cxnId="{2143C6D6-C2E0-4CF8-90F3-FC0033D31490}">
      <dgm:prSet/>
      <dgm:spPr/>
      <dgm:t>
        <a:bodyPr/>
        <a:lstStyle/>
        <a:p>
          <a:endParaRPr lang="en-US"/>
        </a:p>
      </dgm:t>
    </dgm:pt>
    <dgm:pt modelId="{60A9807D-21A7-4946-898F-74ECBE330EAE}" type="sibTrans" cxnId="{2143C6D6-C2E0-4CF8-90F3-FC0033D31490}">
      <dgm:prSet/>
      <dgm:spPr/>
      <dgm:t>
        <a:bodyPr/>
        <a:lstStyle/>
        <a:p>
          <a:endParaRPr lang="en-US"/>
        </a:p>
      </dgm:t>
    </dgm:pt>
    <dgm:pt modelId="{52985CC4-F377-484A-ABE8-0E6570DBD16F}" type="pres">
      <dgm:prSet presAssocID="{BDCEC122-CA1B-4984-94F7-AAF91F3360E8}" presName="root" presStyleCnt="0">
        <dgm:presLayoutVars>
          <dgm:dir/>
          <dgm:resizeHandles val="exact"/>
        </dgm:presLayoutVars>
      </dgm:prSet>
      <dgm:spPr/>
    </dgm:pt>
    <dgm:pt modelId="{D187E5F4-D97B-45CC-90DB-32EB96A07C62}" type="pres">
      <dgm:prSet presAssocID="{468770F9-B76A-4F45-8201-BEA6DFF18F1E}" presName="compNode" presStyleCnt="0"/>
      <dgm:spPr/>
    </dgm:pt>
    <dgm:pt modelId="{758BAFC8-8207-4ED5-8398-4FA3980383F9}" type="pres">
      <dgm:prSet presAssocID="{468770F9-B76A-4F45-8201-BEA6DFF18F1E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7209C17-E11A-4607-BFF6-CE530F9828F8}" type="pres">
      <dgm:prSet presAssocID="{468770F9-B76A-4F45-8201-BEA6DFF18F1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2CC32002-416D-4692-9760-FFDF5019FEE9}" type="pres">
      <dgm:prSet presAssocID="{468770F9-B76A-4F45-8201-BEA6DFF18F1E}" presName="spaceRect" presStyleCnt="0"/>
      <dgm:spPr/>
    </dgm:pt>
    <dgm:pt modelId="{789F6D2A-7024-4C24-9CE2-B93D0C1291CE}" type="pres">
      <dgm:prSet presAssocID="{468770F9-B76A-4F45-8201-BEA6DFF18F1E}" presName="textRect" presStyleLbl="revTx" presStyleIdx="0" presStyleCnt="5">
        <dgm:presLayoutVars>
          <dgm:chMax val="1"/>
          <dgm:chPref val="1"/>
        </dgm:presLayoutVars>
      </dgm:prSet>
      <dgm:spPr/>
    </dgm:pt>
    <dgm:pt modelId="{6EC70E79-A1EC-4095-9F0B-8172C8CA2F94}" type="pres">
      <dgm:prSet presAssocID="{69AD1F02-83CF-4116-B6FC-EC273FD2C47E}" presName="sibTrans" presStyleCnt="0"/>
      <dgm:spPr/>
    </dgm:pt>
    <dgm:pt modelId="{8F4E11A8-877F-4C08-AE7D-FE25DC0043A2}" type="pres">
      <dgm:prSet presAssocID="{612ECA05-D2F6-45AB-9D14-4BD22CA2E56F}" presName="compNode" presStyleCnt="0"/>
      <dgm:spPr/>
    </dgm:pt>
    <dgm:pt modelId="{60404E00-1E6B-4760-9902-6C441F9F930C}" type="pres">
      <dgm:prSet presAssocID="{612ECA05-D2F6-45AB-9D14-4BD22CA2E56F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0ED0AB33-B36B-4E79-BACB-7EA04EDEBADA}" type="pres">
      <dgm:prSet presAssocID="{612ECA05-D2F6-45AB-9D14-4BD22CA2E56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r"/>
        </a:ext>
      </dgm:extLst>
    </dgm:pt>
    <dgm:pt modelId="{092DC4E3-9845-4A40-8D77-2C23B58A2E95}" type="pres">
      <dgm:prSet presAssocID="{612ECA05-D2F6-45AB-9D14-4BD22CA2E56F}" presName="spaceRect" presStyleCnt="0"/>
      <dgm:spPr/>
    </dgm:pt>
    <dgm:pt modelId="{9804D11B-0A46-46A6-98D8-7707F31EDF22}" type="pres">
      <dgm:prSet presAssocID="{612ECA05-D2F6-45AB-9D14-4BD22CA2E56F}" presName="textRect" presStyleLbl="revTx" presStyleIdx="1" presStyleCnt="5">
        <dgm:presLayoutVars>
          <dgm:chMax val="1"/>
          <dgm:chPref val="1"/>
        </dgm:presLayoutVars>
      </dgm:prSet>
      <dgm:spPr/>
    </dgm:pt>
    <dgm:pt modelId="{0D5817CD-BCFC-47B6-9FFE-3F7DF907373D}" type="pres">
      <dgm:prSet presAssocID="{1AA9D578-14A1-4714-B292-F70DEB1EE588}" presName="sibTrans" presStyleCnt="0"/>
      <dgm:spPr/>
    </dgm:pt>
    <dgm:pt modelId="{6A2339F3-B842-41CD-8273-014B7E732886}" type="pres">
      <dgm:prSet presAssocID="{E69EE1B9-C9BB-404E-877C-70F05E75C9F9}" presName="compNode" presStyleCnt="0"/>
      <dgm:spPr/>
    </dgm:pt>
    <dgm:pt modelId="{0BEE5E52-FD76-4F6D-88C1-DD8C8F371A1C}" type="pres">
      <dgm:prSet presAssocID="{E69EE1B9-C9BB-404E-877C-70F05E75C9F9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1FF8A88E-0AEE-44D7-9F96-F7ED43DDCA05}" type="pres">
      <dgm:prSet presAssocID="{E69EE1B9-C9BB-404E-877C-70F05E75C9F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2E547A6-B4FB-4F78-BED7-42BD9C8B2A0B}" type="pres">
      <dgm:prSet presAssocID="{E69EE1B9-C9BB-404E-877C-70F05E75C9F9}" presName="spaceRect" presStyleCnt="0"/>
      <dgm:spPr/>
    </dgm:pt>
    <dgm:pt modelId="{980D0CCA-09A4-4AE9-A11A-A3005915088E}" type="pres">
      <dgm:prSet presAssocID="{E69EE1B9-C9BB-404E-877C-70F05E75C9F9}" presName="textRect" presStyleLbl="revTx" presStyleIdx="2" presStyleCnt="5">
        <dgm:presLayoutVars>
          <dgm:chMax val="1"/>
          <dgm:chPref val="1"/>
        </dgm:presLayoutVars>
      </dgm:prSet>
      <dgm:spPr/>
    </dgm:pt>
    <dgm:pt modelId="{BFCAA816-79C0-4AFD-B1C7-621503123B49}" type="pres">
      <dgm:prSet presAssocID="{F779478E-9B5B-4A84-B5AD-69C85598AB5A}" presName="sibTrans" presStyleCnt="0"/>
      <dgm:spPr/>
    </dgm:pt>
    <dgm:pt modelId="{9BC0DC24-88A5-44AB-9349-05AC1A7D685F}" type="pres">
      <dgm:prSet presAssocID="{FC7AF975-3D4D-4375-9E3A-C7C98C4EFC3B}" presName="compNode" presStyleCnt="0"/>
      <dgm:spPr/>
    </dgm:pt>
    <dgm:pt modelId="{4A192647-7434-4ABF-82E2-7AF2C49A53DE}" type="pres">
      <dgm:prSet presAssocID="{FC7AF975-3D4D-4375-9E3A-C7C98C4EFC3B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E334B923-7E6A-4C4A-8723-27F1FBA1A1B9}" type="pres">
      <dgm:prSet presAssocID="{FC7AF975-3D4D-4375-9E3A-C7C98C4EFC3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59EFA777-B3AD-41BF-A2DE-91EBFCEE34D9}" type="pres">
      <dgm:prSet presAssocID="{FC7AF975-3D4D-4375-9E3A-C7C98C4EFC3B}" presName="spaceRect" presStyleCnt="0"/>
      <dgm:spPr/>
    </dgm:pt>
    <dgm:pt modelId="{E6E2AAEF-F7CF-4C48-8910-BF716529D4A1}" type="pres">
      <dgm:prSet presAssocID="{FC7AF975-3D4D-4375-9E3A-C7C98C4EFC3B}" presName="textRect" presStyleLbl="revTx" presStyleIdx="3" presStyleCnt="5">
        <dgm:presLayoutVars>
          <dgm:chMax val="1"/>
          <dgm:chPref val="1"/>
        </dgm:presLayoutVars>
      </dgm:prSet>
      <dgm:spPr/>
    </dgm:pt>
    <dgm:pt modelId="{580E4391-8FFA-4EC1-9B39-D15637F971B8}" type="pres">
      <dgm:prSet presAssocID="{F3A7D738-4B0B-4EB8-9E9E-B453CDE8CCF0}" presName="sibTrans" presStyleCnt="0"/>
      <dgm:spPr/>
    </dgm:pt>
    <dgm:pt modelId="{ED4AE63B-49E3-4490-B7A4-5079070E02C3}" type="pres">
      <dgm:prSet presAssocID="{1ABD8630-2796-4769-B1A9-497DBD25E142}" presName="compNode" presStyleCnt="0"/>
      <dgm:spPr/>
    </dgm:pt>
    <dgm:pt modelId="{A89A71BB-53F6-4587-B85C-F86DE873392A}" type="pres">
      <dgm:prSet presAssocID="{1ABD8630-2796-4769-B1A9-497DBD25E142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F7FABC5A-1F19-48E6-8D3D-1C86C5854AE6}" type="pres">
      <dgm:prSet presAssocID="{1ABD8630-2796-4769-B1A9-497DBD25E14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28B40ED6-2F57-4B4F-B3A9-2AA56F1E7A14}" type="pres">
      <dgm:prSet presAssocID="{1ABD8630-2796-4769-B1A9-497DBD25E142}" presName="spaceRect" presStyleCnt="0"/>
      <dgm:spPr/>
    </dgm:pt>
    <dgm:pt modelId="{8352C110-E517-46A4-A8D5-155380CF7C5C}" type="pres">
      <dgm:prSet presAssocID="{1ABD8630-2796-4769-B1A9-497DBD25E14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2530E1E-71D1-47D2-A1A2-1C38FF890EE7}" srcId="{BDCEC122-CA1B-4984-94F7-AAF91F3360E8}" destId="{612ECA05-D2F6-45AB-9D14-4BD22CA2E56F}" srcOrd="1" destOrd="0" parTransId="{47B08A26-7044-4100-9937-9B589ED3F610}" sibTransId="{1AA9D578-14A1-4714-B292-F70DEB1EE588}"/>
    <dgm:cxn modelId="{9C1AD55F-461F-48CA-AB0B-C67A6A8A9A2E}" srcId="{BDCEC122-CA1B-4984-94F7-AAF91F3360E8}" destId="{E69EE1B9-C9BB-404E-877C-70F05E75C9F9}" srcOrd="2" destOrd="0" parTransId="{F37F2949-057C-4135-AA58-43A2A5CA9674}" sibTransId="{F779478E-9B5B-4A84-B5AD-69C85598AB5A}"/>
    <dgm:cxn modelId="{421F9A55-5D7A-4462-976F-8EA269E80110}" srcId="{BDCEC122-CA1B-4984-94F7-AAF91F3360E8}" destId="{FC7AF975-3D4D-4375-9E3A-C7C98C4EFC3B}" srcOrd="3" destOrd="0" parTransId="{72AAF2D2-6430-4DE9-A11D-B9DF87D3E841}" sibTransId="{F3A7D738-4B0B-4EB8-9E9E-B453CDE8CCF0}"/>
    <dgm:cxn modelId="{E5BDDB55-6FB9-4243-B55D-085FD87AC2C7}" type="presOf" srcId="{612ECA05-D2F6-45AB-9D14-4BD22CA2E56F}" destId="{9804D11B-0A46-46A6-98D8-7707F31EDF22}" srcOrd="0" destOrd="0" presId="urn:microsoft.com/office/officeart/2018/5/layout/IconLeafLabelList"/>
    <dgm:cxn modelId="{87EBD057-CEB8-4A63-8A26-D7DF80DD4BEE}" type="presOf" srcId="{E69EE1B9-C9BB-404E-877C-70F05E75C9F9}" destId="{980D0CCA-09A4-4AE9-A11A-A3005915088E}" srcOrd="0" destOrd="0" presId="urn:microsoft.com/office/officeart/2018/5/layout/IconLeafLabelList"/>
    <dgm:cxn modelId="{E934995A-1FCD-4A61-A397-2295965A935D}" srcId="{BDCEC122-CA1B-4984-94F7-AAF91F3360E8}" destId="{468770F9-B76A-4F45-8201-BEA6DFF18F1E}" srcOrd="0" destOrd="0" parTransId="{061D9EDC-6CF9-4F5A-9E92-2D13CA14B6AA}" sibTransId="{69AD1F02-83CF-4116-B6FC-EC273FD2C47E}"/>
    <dgm:cxn modelId="{51AB77D3-25E6-475A-B794-ECFA49DCE498}" type="presOf" srcId="{1ABD8630-2796-4769-B1A9-497DBD25E142}" destId="{8352C110-E517-46A4-A8D5-155380CF7C5C}" srcOrd="0" destOrd="0" presId="urn:microsoft.com/office/officeart/2018/5/layout/IconLeafLabelList"/>
    <dgm:cxn modelId="{2143C6D6-C2E0-4CF8-90F3-FC0033D31490}" srcId="{BDCEC122-CA1B-4984-94F7-AAF91F3360E8}" destId="{1ABD8630-2796-4769-B1A9-497DBD25E142}" srcOrd="4" destOrd="0" parTransId="{5F335CB2-8288-4160-8BF9-70200A730687}" sibTransId="{60A9807D-21A7-4946-898F-74ECBE330EAE}"/>
    <dgm:cxn modelId="{EC191FDA-868D-4AD0-A2DD-2E726D712D97}" type="presOf" srcId="{FC7AF975-3D4D-4375-9E3A-C7C98C4EFC3B}" destId="{E6E2AAEF-F7CF-4C48-8910-BF716529D4A1}" srcOrd="0" destOrd="0" presId="urn:microsoft.com/office/officeart/2018/5/layout/IconLeafLabelList"/>
    <dgm:cxn modelId="{05AECAE9-09A3-4C55-8ADE-067012CF3BE7}" type="presOf" srcId="{468770F9-B76A-4F45-8201-BEA6DFF18F1E}" destId="{789F6D2A-7024-4C24-9CE2-B93D0C1291CE}" srcOrd="0" destOrd="0" presId="urn:microsoft.com/office/officeart/2018/5/layout/IconLeafLabelList"/>
    <dgm:cxn modelId="{B5A658F0-E569-459F-B8D4-AF9FA796AA70}" type="presOf" srcId="{BDCEC122-CA1B-4984-94F7-AAF91F3360E8}" destId="{52985CC4-F377-484A-ABE8-0E6570DBD16F}" srcOrd="0" destOrd="0" presId="urn:microsoft.com/office/officeart/2018/5/layout/IconLeafLabelList"/>
    <dgm:cxn modelId="{EF23223F-F5CC-42AC-9468-43E1FABFF6ED}" type="presParOf" srcId="{52985CC4-F377-484A-ABE8-0E6570DBD16F}" destId="{D187E5F4-D97B-45CC-90DB-32EB96A07C62}" srcOrd="0" destOrd="0" presId="urn:microsoft.com/office/officeart/2018/5/layout/IconLeafLabelList"/>
    <dgm:cxn modelId="{7660D4EB-267B-471A-8756-EDCA08D2B34A}" type="presParOf" srcId="{D187E5F4-D97B-45CC-90DB-32EB96A07C62}" destId="{758BAFC8-8207-4ED5-8398-4FA3980383F9}" srcOrd="0" destOrd="0" presId="urn:microsoft.com/office/officeart/2018/5/layout/IconLeafLabelList"/>
    <dgm:cxn modelId="{BC9051C7-140C-4962-85B6-E3DC19B8F6E4}" type="presParOf" srcId="{D187E5F4-D97B-45CC-90DB-32EB96A07C62}" destId="{77209C17-E11A-4607-BFF6-CE530F9828F8}" srcOrd="1" destOrd="0" presId="urn:microsoft.com/office/officeart/2018/5/layout/IconLeafLabelList"/>
    <dgm:cxn modelId="{63C519B8-4724-4EC6-8949-82E3F7F27C19}" type="presParOf" srcId="{D187E5F4-D97B-45CC-90DB-32EB96A07C62}" destId="{2CC32002-416D-4692-9760-FFDF5019FEE9}" srcOrd="2" destOrd="0" presId="urn:microsoft.com/office/officeart/2018/5/layout/IconLeafLabelList"/>
    <dgm:cxn modelId="{CF4783D0-AB26-44EC-ACB5-D848240C659E}" type="presParOf" srcId="{D187E5F4-D97B-45CC-90DB-32EB96A07C62}" destId="{789F6D2A-7024-4C24-9CE2-B93D0C1291CE}" srcOrd="3" destOrd="0" presId="urn:microsoft.com/office/officeart/2018/5/layout/IconLeafLabelList"/>
    <dgm:cxn modelId="{48C4380B-7D0A-42EE-9520-BF569D5F1F59}" type="presParOf" srcId="{52985CC4-F377-484A-ABE8-0E6570DBD16F}" destId="{6EC70E79-A1EC-4095-9F0B-8172C8CA2F94}" srcOrd="1" destOrd="0" presId="urn:microsoft.com/office/officeart/2018/5/layout/IconLeafLabelList"/>
    <dgm:cxn modelId="{398CED64-DA1F-401A-A468-7F4DB7556137}" type="presParOf" srcId="{52985CC4-F377-484A-ABE8-0E6570DBD16F}" destId="{8F4E11A8-877F-4C08-AE7D-FE25DC0043A2}" srcOrd="2" destOrd="0" presId="urn:microsoft.com/office/officeart/2018/5/layout/IconLeafLabelList"/>
    <dgm:cxn modelId="{FB8B3CEC-9D3B-44E0-87A5-8D2B48FDEF92}" type="presParOf" srcId="{8F4E11A8-877F-4C08-AE7D-FE25DC0043A2}" destId="{60404E00-1E6B-4760-9902-6C441F9F930C}" srcOrd="0" destOrd="0" presId="urn:microsoft.com/office/officeart/2018/5/layout/IconLeafLabelList"/>
    <dgm:cxn modelId="{EB98BD77-B51C-4394-81E9-4BAC75C4E89E}" type="presParOf" srcId="{8F4E11A8-877F-4C08-AE7D-FE25DC0043A2}" destId="{0ED0AB33-B36B-4E79-BACB-7EA04EDEBADA}" srcOrd="1" destOrd="0" presId="urn:microsoft.com/office/officeart/2018/5/layout/IconLeafLabelList"/>
    <dgm:cxn modelId="{5B514A04-3677-4195-A05E-765ADCBABC8C}" type="presParOf" srcId="{8F4E11A8-877F-4C08-AE7D-FE25DC0043A2}" destId="{092DC4E3-9845-4A40-8D77-2C23B58A2E95}" srcOrd="2" destOrd="0" presId="urn:microsoft.com/office/officeart/2018/5/layout/IconLeafLabelList"/>
    <dgm:cxn modelId="{98F4F7DB-C7C6-4090-8C8F-CD7FBC323F82}" type="presParOf" srcId="{8F4E11A8-877F-4C08-AE7D-FE25DC0043A2}" destId="{9804D11B-0A46-46A6-98D8-7707F31EDF22}" srcOrd="3" destOrd="0" presId="urn:microsoft.com/office/officeart/2018/5/layout/IconLeafLabelList"/>
    <dgm:cxn modelId="{C8144153-61AD-4A78-942F-739368F45D4A}" type="presParOf" srcId="{52985CC4-F377-484A-ABE8-0E6570DBD16F}" destId="{0D5817CD-BCFC-47B6-9FFE-3F7DF907373D}" srcOrd="3" destOrd="0" presId="urn:microsoft.com/office/officeart/2018/5/layout/IconLeafLabelList"/>
    <dgm:cxn modelId="{9459E3D3-3B9B-44EB-911B-8D1CEF870B49}" type="presParOf" srcId="{52985CC4-F377-484A-ABE8-0E6570DBD16F}" destId="{6A2339F3-B842-41CD-8273-014B7E732886}" srcOrd="4" destOrd="0" presId="urn:microsoft.com/office/officeart/2018/5/layout/IconLeafLabelList"/>
    <dgm:cxn modelId="{9845C2A8-A721-478B-A1F9-A674F093A620}" type="presParOf" srcId="{6A2339F3-B842-41CD-8273-014B7E732886}" destId="{0BEE5E52-FD76-4F6D-88C1-DD8C8F371A1C}" srcOrd="0" destOrd="0" presId="urn:microsoft.com/office/officeart/2018/5/layout/IconLeafLabelList"/>
    <dgm:cxn modelId="{A1675B41-6FA1-497D-BC9B-BFCD2A2F739D}" type="presParOf" srcId="{6A2339F3-B842-41CD-8273-014B7E732886}" destId="{1FF8A88E-0AEE-44D7-9F96-F7ED43DDCA05}" srcOrd="1" destOrd="0" presId="urn:microsoft.com/office/officeart/2018/5/layout/IconLeafLabelList"/>
    <dgm:cxn modelId="{86654094-39ED-4E0B-A24F-88268FC6787F}" type="presParOf" srcId="{6A2339F3-B842-41CD-8273-014B7E732886}" destId="{42E547A6-B4FB-4F78-BED7-42BD9C8B2A0B}" srcOrd="2" destOrd="0" presId="urn:microsoft.com/office/officeart/2018/5/layout/IconLeafLabelList"/>
    <dgm:cxn modelId="{62C01C5D-5A27-43AB-97A8-DD2822CBAA05}" type="presParOf" srcId="{6A2339F3-B842-41CD-8273-014B7E732886}" destId="{980D0CCA-09A4-4AE9-A11A-A3005915088E}" srcOrd="3" destOrd="0" presId="urn:microsoft.com/office/officeart/2018/5/layout/IconLeafLabelList"/>
    <dgm:cxn modelId="{F5F980FD-C306-4544-8B65-588F6D9AA748}" type="presParOf" srcId="{52985CC4-F377-484A-ABE8-0E6570DBD16F}" destId="{BFCAA816-79C0-4AFD-B1C7-621503123B49}" srcOrd="5" destOrd="0" presId="urn:microsoft.com/office/officeart/2018/5/layout/IconLeafLabelList"/>
    <dgm:cxn modelId="{1ABDB05D-6E76-4CE3-A04A-727A902D8A4E}" type="presParOf" srcId="{52985CC4-F377-484A-ABE8-0E6570DBD16F}" destId="{9BC0DC24-88A5-44AB-9349-05AC1A7D685F}" srcOrd="6" destOrd="0" presId="urn:microsoft.com/office/officeart/2018/5/layout/IconLeafLabelList"/>
    <dgm:cxn modelId="{C7859F16-4A6F-495E-857C-441B9FC7588E}" type="presParOf" srcId="{9BC0DC24-88A5-44AB-9349-05AC1A7D685F}" destId="{4A192647-7434-4ABF-82E2-7AF2C49A53DE}" srcOrd="0" destOrd="0" presId="urn:microsoft.com/office/officeart/2018/5/layout/IconLeafLabelList"/>
    <dgm:cxn modelId="{2D4F894F-71C9-442B-86C8-DFB6C9275773}" type="presParOf" srcId="{9BC0DC24-88A5-44AB-9349-05AC1A7D685F}" destId="{E334B923-7E6A-4C4A-8723-27F1FBA1A1B9}" srcOrd="1" destOrd="0" presId="urn:microsoft.com/office/officeart/2018/5/layout/IconLeafLabelList"/>
    <dgm:cxn modelId="{505088FD-240D-4D75-88B4-15FFC5266244}" type="presParOf" srcId="{9BC0DC24-88A5-44AB-9349-05AC1A7D685F}" destId="{59EFA777-B3AD-41BF-A2DE-91EBFCEE34D9}" srcOrd="2" destOrd="0" presId="urn:microsoft.com/office/officeart/2018/5/layout/IconLeafLabelList"/>
    <dgm:cxn modelId="{382B964A-90CC-42EE-B2D8-9FE05544587E}" type="presParOf" srcId="{9BC0DC24-88A5-44AB-9349-05AC1A7D685F}" destId="{E6E2AAEF-F7CF-4C48-8910-BF716529D4A1}" srcOrd="3" destOrd="0" presId="urn:microsoft.com/office/officeart/2018/5/layout/IconLeafLabelList"/>
    <dgm:cxn modelId="{3C237708-2190-41DC-9F2B-0571425DA720}" type="presParOf" srcId="{52985CC4-F377-484A-ABE8-0E6570DBD16F}" destId="{580E4391-8FFA-4EC1-9B39-D15637F971B8}" srcOrd="7" destOrd="0" presId="urn:microsoft.com/office/officeart/2018/5/layout/IconLeafLabelList"/>
    <dgm:cxn modelId="{4C36DCB6-7983-40FE-B8A5-58E69D4652D9}" type="presParOf" srcId="{52985CC4-F377-484A-ABE8-0E6570DBD16F}" destId="{ED4AE63B-49E3-4490-B7A4-5079070E02C3}" srcOrd="8" destOrd="0" presId="urn:microsoft.com/office/officeart/2018/5/layout/IconLeafLabelList"/>
    <dgm:cxn modelId="{101B850A-2684-4974-BE18-870DED2274C6}" type="presParOf" srcId="{ED4AE63B-49E3-4490-B7A4-5079070E02C3}" destId="{A89A71BB-53F6-4587-B85C-F86DE873392A}" srcOrd="0" destOrd="0" presId="urn:microsoft.com/office/officeart/2018/5/layout/IconLeafLabelList"/>
    <dgm:cxn modelId="{8AB80E54-DEA5-4D7F-A8F5-1FE10B98E1C6}" type="presParOf" srcId="{ED4AE63B-49E3-4490-B7A4-5079070E02C3}" destId="{F7FABC5A-1F19-48E6-8D3D-1C86C5854AE6}" srcOrd="1" destOrd="0" presId="urn:microsoft.com/office/officeart/2018/5/layout/IconLeafLabelList"/>
    <dgm:cxn modelId="{9D8A92D2-EAF6-4AD7-8883-0FF8DB01041F}" type="presParOf" srcId="{ED4AE63B-49E3-4490-B7A4-5079070E02C3}" destId="{28B40ED6-2F57-4B4F-B3A9-2AA56F1E7A14}" srcOrd="2" destOrd="0" presId="urn:microsoft.com/office/officeart/2018/5/layout/IconLeafLabelList"/>
    <dgm:cxn modelId="{FAA2367F-39D8-46B7-90E7-CDF723D20F3D}" type="presParOf" srcId="{ED4AE63B-49E3-4490-B7A4-5079070E02C3}" destId="{8352C110-E517-46A4-A8D5-155380CF7C5C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5D833-CEB3-466B-B798-6FDAC911C4A0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EBC2-AC5A-4197-AFB5-70233074CC5C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• Natural Language to SQL (NL2SQL) lets users query databases without SQL.</a:t>
          </a:r>
        </a:p>
      </dsp:txBody>
      <dsp:txXfrm>
        <a:off x="456496" y="980400"/>
        <a:ext cx="3381034" cy="2099279"/>
      </dsp:txXfrm>
    </dsp:sp>
    <dsp:sp modelId="{91BB6369-542E-4B85-A810-528CFA169ED8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6F485-CF7F-4C6B-9428-59A3E37FA5A6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• Large Language Models (LLMs) help but struggle with logical SQL construction.</a:t>
          </a:r>
        </a:p>
      </dsp:txBody>
      <dsp:txXfrm>
        <a:off x="4748523" y="980400"/>
        <a:ext cx="3381034" cy="20992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033A7-0A2B-481C-8606-401400F1CCA0}">
      <dsp:nvSpPr>
        <dsp:cNvPr id="0" name=""/>
        <dsp:cNvSpPr/>
      </dsp:nvSpPr>
      <dsp:spPr>
        <a:xfrm>
          <a:off x="0" y="3291729"/>
          <a:ext cx="5000124" cy="215973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&lt;START&gt; SELECT FROM &lt;IUE&gt; SELECT JOIN ON &lt;CMP&gt; WHERE &lt;CMP&gt; &lt;END&gt;</a:t>
          </a:r>
        </a:p>
      </dsp:txBody>
      <dsp:txXfrm>
        <a:off x="0" y="3291729"/>
        <a:ext cx="5000124" cy="2159731"/>
      </dsp:txXfrm>
    </dsp:sp>
    <dsp:sp modelId="{06A53CF6-382D-4F5C-81FE-D575CE24796B}">
      <dsp:nvSpPr>
        <dsp:cNvPr id="0" name=""/>
        <dsp:cNvSpPr/>
      </dsp:nvSpPr>
      <dsp:spPr>
        <a:xfrm rot="10800000">
          <a:off x="0" y="2459"/>
          <a:ext cx="5000124" cy="3321666"/>
        </a:xfrm>
        <a:prstGeom prst="upArrowCallou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SELECT _ FROM _ EXCEPT SELECT _ JOIN _ →</a:t>
          </a:r>
        </a:p>
      </dsp:txBody>
      <dsp:txXfrm rot="10800000">
        <a:off x="0" y="2459"/>
        <a:ext cx="5000124" cy="215831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A9A25-72D1-4E7D-8B0C-3149D84A3E82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8F705-F1BF-45BE-820D-B9C005202826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Fixes hallucinations and errors from LLMs</a:t>
          </a:r>
        </a:p>
      </dsp:txBody>
      <dsp:txXfrm>
        <a:off x="456496" y="980400"/>
        <a:ext cx="3381034" cy="2099279"/>
      </dsp:txXfrm>
    </dsp:sp>
    <dsp:sp modelId="{3F81A26A-80B5-49D3-B56D-70AE5FED3C12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3997A-80F0-42AE-B79B-FAD4B0C2D267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Makes output match real DB schema and SQL dialect</a:t>
          </a:r>
        </a:p>
      </dsp:txBody>
      <dsp:txXfrm>
        <a:off x="4748523" y="980400"/>
        <a:ext cx="3381034" cy="209927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271CB-97DE-4219-878F-71ADDE8F690D}">
      <dsp:nvSpPr>
        <dsp:cNvPr id="0" name=""/>
        <dsp:cNvSpPr/>
      </dsp:nvSpPr>
      <dsp:spPr>
        <a:xfrm>
          <a:off x="0" y="14552"/>
          <a:ext cx="8195871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Table-Column Mismatch</a:t>
          </a:r>
        </a:p>
      </dsp:txBody>
      <dsp:txXfrm>
        <a:off x="40980" y="55532"/>
        <a:ext cx="8113911" cy="757514"/>
      </dsp:txXfrm>
    </dsp:sp>
    <dsp:sp modelId="{9694EE37-2B6E-4A9B-901F-5AE4CC9A4CB1}">
      <dsp:nvSpPr>
        <dsp:cNvPr id="0" name=""/>
        <dsp:cNvSpPr/>
      </dsp:nvSpPr>
      <dsp:spPr>
        <a:xfrm>
          <a:off x="0" y="954827"/>
          <a:ext cx="8195871" cy="839474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Column Ambiguity</a:t>
          </a:r>
        </a:p>
      </dsp:txBody>
      <dsp:txXfrm>
        <a:off x="40980" y="995807"/>
        <a:ext cx="8113911" cy="757514"/>
      </dsp:txXfrm>
    </dsp:sp>
    <dsp:sp modelId="{298C96C3-4F12-4069-839F-DA8B78E4F848}">
      <dsp:nvSpPr>
        <dsp:cNvPr id="0" name=""/>
        <dsp:cNvSpPr/>
      </dsp:nvSpPr>
      <dsp:spPr>
        <a:xfrm>
          <a:off x="0" y="1895102"/>
          <a:ext cx="8195871" cy="839474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Function/Schema Hallucinations</a:t>
          </a:r>
        </a:p>
      </dsp:txBody>
      <dsp:txXfrm>
        <a:off x="40980" y="1936082"/>
        <a:ext cx="8113911" cy="757514"/>
      </dsp:txXfrm>
    </dsp:sp>
    <dsp:sp modelId="{9294C57A-FBA4-4947-85ED-8DE0AA93C143}">
      <dsp:nvSpPr>
        <dsp:cNvPr id="0" name=""/>
        <dsp:cNvSpPr/>
      </dsp:nvSpPr>
      <dsp:spPr>
        <a:xfrm>
          <a:off x="0" y="2835377"/>
          <a:ext cx="8195871" cy="83947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Aggregation Errors</a:t>
          </a:r>
        </a:p>
      </dsp:txBody>
      <dsp:txXfrm>
        <a:off x="40980" y="2876357"/>
        <a:ext cx="8113911" cy="75751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655AA-7316-4393-9C3F-9727A108D966}">
      <dsp:nvSpPr>
        <dsp:cNvPr id="0" name=""/>
        <dsp:cNvSpPr/>
      </dsp:nvSpPr>
      <dsp:spPr>
        <a:xfrm>
          <a:off x="0" y="14552"/>
          <a:ext cx="8195871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PURPLE (GPT-4):</a:t>
          </a:r>
        </a:p>
      </dsp:txBody>
      <dsp:txXfrm>
        <a:off x="40980" y="55532"/>
        <a:ext cx="8113911" cy="757514"/>
      </dsp:txXfrm>
    </dsp:sp>
    <dsp:sp modelId="{958CFC72-C0B7-4208-B517-F8815DCB827A}">
      <dsp:nvSpPr>
        <dsp:cNvPr id="0" name=""/>
        <dsp:cNvSpPr/>
      </dsp:nvSpPr>
      <dsp:spPr>
        <a:xfrm>
          <a:off x="0" y="954827"/>
          <a:ext cx="8195871" cy="839474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EM: 80.5%</a:t>
          </a:r>
        </a:p>
      </dsp:txBody>
      <dsp:txXfrm>
        <a:off x="40980" y="995807"/>
        <a:ext cx="8113911" cy="757514"/>
      </dsp:txXfrm>
    </dsp:sp>
    <dsp:sp modelId="{E9B6B8CA-4D9E-4C6B-8A22-E094B8E04349}">
      <dsp:nvSpPr>
        <dsp:cNvPr id="0" name=""/>
        <dsp:cNvSpPr/>
      </dsp:nvSpPr>
      <dsp:spPr>
        <a:xfrm>
          <a:off x="0" y="1895102"/>
          <a:ext cx="8195871" cy="839474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EX: 87.8%</a:t>
          </a:r>
        </a:p>
      </dsp:txBody>
      <dsp:txXfrm>
        <a:off x="40980" y="1936082"/>
        <a:ext cx="8113911" cy="757514"/>
      </dsp:txXfrm>
    </dsp:sp>
    <dsp:sp modelId="{2DBC4E72-E513-4647-8CB7-2247809BBCBC}">
      <dsp:nvSpPr>
        <dsp:cNvPr id="0" name=""/>
        <dsp:cNvSpPr/>
      </dsp:nvSpPr>
      <dsp:spPr>
        <a:xfrm>
          <a:off x="0" y="2835377"/>
          <a:ext cx="8195871" cy="83947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• Best among all LLM and PLM methods</a:t>
          </a:r>
        </a:p>
      </dsp:txBody>
      <dsp:txXfrm>
        <a:off x="40980" y="2876357"/>
        <a:ext cx="8113911" cy="75751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20F43-4A4E-41C6-A65B-8932C978F25B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73D90-9897-45CE-A26F-87F9C31D678B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Consistently strong across easy to extra-hard SQL</a:t>
          </a:r>
        </a:p>
      </dsp:txBody>
      <dsp:txXfrm>
        <a:off x="456496" y="980400"/>
        <a:ext cx="3381034" cy="2099279"/>
      </dsp:txXfrm>
    </dsp:sp>
    <dsp:sp modelId="{1B14B417-4C66-4B84-A190-D306BF7B6102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68CBB-7B68-459D-B672-CD45589C7AC7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Especially good for complex queries</a:t>
          </a:r>
        </a:p>
      </dsp:txBody>
      <dsp:txXfrm>
        <a:off x="4748523" y="980400"/>
        <a:ext cx="3381034" cy="209927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226B1-768F-4DA0-9E63-BDBF013C0DCD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8A731-062C-4B0B-A2F1-45BC20353DAD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Effective even at lower input/output lengths</a:t>
          </a:r>
        </a:p>
      </dsp:txBody>
      <dsp:txXfrm>
        <a:off x="298991" y="1277365"/>
        <a:ext cx="2219346" cy="1377989"/>
      </dsp:txXfrm>
    </dsp:sp>
    <dsp:sp modelId="{F08FBE54-99E0-44FE-AB4C-66F1582086BE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93754-C194-4EAE-AB84-06DA52FA29A7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Default: 3072 tokens + 30 outputs</a:t>
          </a:r>
        </a:p>
      </dsp:txBody>
      <dsp:txXfrm>
        <a:off x="3116322" y="1277365"/>
        <a:ext cx="2219346" cy="1377989"/>
      </dsp:txXfrm>
    </dsp:sp>
    <dsp:sp modelId="{1FEFF152-3281-4B53-8BF6-E922BECB8026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FD02A-36B2-4F59-BE80-87ED0E4E5F75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More efficient than DIN-SQL / DAIL-SQL</a:t>
          </a:r>
        </a:p>
      </dsp:txBody>
      <dsp:txXfrm>
        <a:off x="5933653" y="1277365"/>
        <a:ext cx="2219346" cy="137798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8A103-2849-4EC8-AF72-DCC24447FC67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803F1-3AD7-4E73-9353-BC05656C088B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Removing modules drops accuracy significantly</a:t>
          </a:r>
        </a:p>
      </dsp:txBody>
      <dsp:txXfrm>
        <a:off x="456496" y="980400"/>
        <a:ext cx="3381034" cy="2099279"/>
      </dsp:txXfrm>
    </dsp:sp>
    <dsp:sp modelId="{47D9F7BD-5A17-4663-BB84-050B22B0E951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613FA-6915-44C1-829D-D1FF66989AD9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Demonstration Selection is most critical</a:t>
          </a:r>
        </a:p>
      </dsp:txBody>
      <dsp:txXfrm>
        <a:off x="4748523" y="980400"/>
        <a:ext cx="3381034" cy="209927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C6C46-80B0-45F5-8165-3BB8AEFC4C2D}">
      <dsp:nvSpPr>
        <dsp:cNvPr id="0" name=""/>
        <dsp:cNvSpPr/>
      </dsp:nvSpPr>
      <dsp:spPr>
        <a:xfrm>
          <a:off x="738477" y="785900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325B0-E1BF-40E4-81DC-9A07538158F9}">
      <dsp:nvSpPr>
        <dsp:cNvPr id="0" name=""/>
        <dsp:cNvSpPr/>
      </dsp:nvSpPr>
      <dsp:spPr>
        <a:xfrm>
          <a:off x="78583" y="2183504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PURPLE gives LLMs the logical knowledge they need</a:t>
          </a:r>
        </a:p>
      </dsp:txBody>
      <dsp:txXfrm>
        <a:off x="78583" y="2183504"/>
        <a:ext cx="2399612" cy="720000"/>
      </dsp:txXfrm>
    </dsp:sp>
    <dsp:sp modelId="{4EAD222A-FC11-4DC9-9023-07FB2EE3426A}">
      <dsp:nvSpPr>
        <dsp:cNvPr id="0" name=""/>
        <dsp:cNvSpPr/>
      </dsp:nvSpPr>
      <dsp:spPr>
        <a:xfrm>
          <a:off x="3558022" y="785900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0C5BC-E366-42C5-97AD-8A3ACCA9DAB0}">
      <dsp:nvSpPr>
        <dsp:cNvPr id="0" name=""/>
        <dsp:cNvSpPr/>
      </dsp:nvSpPr>
      <dsp:spPr>
        <a:xfrm>
          <a:off x="2898129" y="2183504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Smart demo selection boosts accuracy</a:t>
          </a:r>
        </a:p>
      </dsp:txBody>
      <dsp:txXfrm>
        <a:off x="2898129" y="2183504"/>
        <a:ext cx="2399612" cy="720000"/>
      </dsp:txXfrm>
    </dsp:sp>
    <dsp:sp modelId="{956FED99-F4FC-4EDD-84EA-FDC1A92DA8EF}">
      <dsp:nvSpPr>
        <dsp:cNvPr id="0" name=""/>
        <dsp:cNvSpPr/>
      </dsp:nvSpPr>
      <dsp:spPr>
        <a:xfrm>
          <a:off x="6377567" y="785900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7C312-6624-4930-A32A-888C97A0C545}">
      <dsp:nvSpPr>
        <dsp:cNvPr id="0" name=""/>
        <dsp:cNvSpPr/>
      </dsp:nvSpPr>
      <dsp:spPr>
        <a:xfrm>
          <a:off x="5717674" y="2183504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Future: generate demos instead of retrieving them</a:t>
          </a:r>
        </a:p>
      </dsp:txBody>
      <dsp:txXfrm>
        <a:off x="5717674" y="2183504"/>
        <a:ext cx="239961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E93CF-52B0-410F-9472-00F71050C1AA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500D2-7D0C-4636-81F2-D571E457AB4C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• LLMs understand NL but lack deep SQL operator composition knowledge.</a:t>
          </a:r>
        </a:p>
      </dsp:txBody>
      <dsp:txXfrm>
        <a:off x="456496" y="980400"/>
        <a:ext cx="3381034" cy="2099279"/>
      </dsp:txXfrm>
    </dsp:sp>
    <dsp:sp modelId="{7B000D7B-34F0-46E8-B55A-F9834E0EEF6D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6E8D8-FFC4-4BB0-AAC6-7D4DF25AB69B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• Result: syntactically valid but semantically wrong SQL.</a:t>
          </a:r>
        </a:p>
      </dsp:txBody>
      <dsp:txXfrm>
        <a:off x="4748523" y="980400"/>
        <a:ext cx="3381034" cy="2099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908E6-34D9-462A-BFA1-244D8ED4817D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38527-2784-456F-A54A-04A200B203A5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Goal: Help LLMs write better SQL using demonstrations.</a:t>
          </a:r>
        </a:p>
      </dsp:txBody>
      <dsp:txXfrm>
        <a:off x="456496" y="980400"/>
        <a:ext cx="3381034" cy="2099279"/>
      </dsp:txXfrm>
    </dsp:sp>
    <dsp:sp modelId="{3F41F6A1-0F92-49F3-B30D-0E3A71C560D0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CB5BD-923F-4590-9AC1-D20372D10BBC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Strategy: Retrieve examples with the right logical structure.</a:t>
          </a:r>
        </a:p>
      </dsp:txBody>
      <dsp:txXfrm>
        <a:off x="4748523" y="980400"/>
        <a:ext cx="3381034" cy="2099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48430-9C78-40DA-A298-FA534AB9D350}">
      <dsp:nvSpPr>
        <dsp:cNvPr id="0" name=""/>
        <dsp:cNvSpPr/>
      </dsp:nvSpPr>
      <dsp:spPr>
        <a:xfrm>
          <a:off x="2001533" y="0"/>
          <a:ext cx="4192805" cy="419280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D2A41-4B44-4878-B017-58DD7F601317}">
      <dsp:nvSpPr>
        <dsp:cNvPr id="0" name=""/>
        <dsp:cNvSpPr/>
      </dsp:nvSpPr>
      <dsp:spPr>
        <a:xfrm>
          <a:off x="2399849" y="398316"/>
          <a:ext cx="1635193" cy="1635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1. Schema Pruning</a:t>
          </a:r>
        </a:p>
      </dsp:txBody>
      <dsp:txXfrm>
        <a:off x="2479673" y="478140"/>
        <a:ext cx="1475545" cy="1475545"/>
      </dsp:txXfrm>
    </dsp:sp>
    <dsp:sp modelId="{0A41BCB2-DAAC-4BD5-961C-BD9FA4435025}">
      <dsp:nvSpPr>
        <dsp:cNvPr id="0" name=""/>
        <dsp:cNvSpPr/>
      </dsp:nvSpPr>
      <dsp:spPr>
        <a:xfrm>
          <a:off x="4160827" y="398316"/>
          <a:ext cx="1635193" cy="1635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2. Skeleton Prediction</a:t>
          </a:r>
        </a:p>
      </dsp:txBody>
      <dsp:txXfrm>
        <a:off x="4240651" y="478140"/>
        <a:ext cx="1475545" cy="1475545"/>
      </dsp:txXfrm>
    </dsp:sp>
    <dsp:sp modelId="{7067D2E5-A80D-46A1-BFB4-7F39E95A7B67}">
      <dsp:nvSpPr>
        <dsp:cNvPr id="0" name=""/>
        <dsp:cNvSpPr/>
      </dsp:nvSpPr>
      <dsp:spPr>
        <a:xfrm>
          <a:off x="2399849" y="2159294"/>
          <a:ext cx="1635193" cy="1635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3. Demonstration Selection</a:t>
          </a:r>
        </a:p>
      </dsp:txBody>
      <dsp:txXfrm>
        <a:off x="2479673" y="2239118"/>
        <a:ext cx="1475545" cy="1475545"/>
      </dsp:txXfrm>
    </dsp:sp>
    <dsp:sp modelId="{6C713655-791B-47E7-9258-AEABB3EC1A5B}">
      <dsp:nvSpPr>
        <dsp:cNvPr id="0" name=""/>
        <dsp:cNvSpPr/>
      </dsp:nvSpPr>
      <dsp:spPr>
        <a:xfrm>
          <a:off x="4160827" y="2159294"/>
          <a:ext cx="1635193" cy="1635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4. Database Adaption</a:t>
          </a:r>
        </a:p>
      </dsp:txBody>
      <dsp:txXfrm>
        <a:off x="4240651" y="2239118"/>
        <a:ext cx="1475545" cy="14755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904C1-64F1-4D88-8D24-9D3B212D7A7B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7B962-CAEB-4CDC-B12D-3365DD177955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Keeps only relevant tables/columns</a:t>
          </a:r>
        </a:p>
      </dsp:txBody>
      <dsp:txXfrm>
        <a:off x="456496" y="980400"/>
        <a:ext cx="3381034" cy="2099279"/>
      </dsp:txXfrm>
    </dsp:sp>
    <dsp:sp modelId="{D3D739E1-1918-479C-BB8E-C01834EBB950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5E181-333C-44B1-AE6D-066F0009C592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Uses classifier + Steiner Tree for connected schema subset</a:t>
          </a:r>
        </a:p>
      </dsp:txBody>
      <dsp:txXfrm>
        <a:off x="4748523" y="980400"/>
        <a:ext cx="3381034" cy="20992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721FD-A975-4F18-BB2C-A884D71C448D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D49D5-BA8B-4197-845B-73064900FC40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Predicts the SQL structure (e.g., SELECT...EXCEPT...JOIN...)</a:t>
          </a:r>
        </a:p>
      </dsp:txBody>
      <dsp:txXfrm>
        <a:off x="456496" y="980400"/>
        <a:ext cx="3381034" cy="2099279"/>
      </dsp:txXfrm>
    </dsp:sp>
    <dsp:sp modelId="{A8BCD57D-9217-485F-B317-9BEB61319887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3B823-06C0-4C40-A682-3BEFAF8487F5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Ignores table/column names to focus on logic</a:t>
          </a:r>
        </a:p>
      </dsp:txBody>
      <dsp:txXfrm>
        <a:off x="4748523" y="980400"/>
        <a:ext cx="3381034" cy="20992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0FA09-187C-472B-A409-BB7A7BB5A365}">
      <dsp:nvSpPr>
        <dsp:cNvPr id="0" name=""/>
        <dsp:cNvSpPr/>
      </dsp:nvSpPr>
      <dsp:spPr>
        <a:xfrm>
          <a:off x="0" y="14552"/>
          <a:ext cx="8195871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Example Skeleton:</a:t>
          </a:r>
        </a:p>
      </dsp:txBody>
      <dsp:txXfrm>
        <a:off x="40980" y="55532"/>
        <a:ext cx="8113911" cy="757514"/>
      </dsp:txXfrm>
    </dsp:sp>
    <dsp:sp modelId="{4273433C-7F61-4CFD-BE5C-AA42F94842E5}">
      <dsp:nvSpPr>
        <dsp:cNvPr id="0" name=""/>
        <dsp:cNvSpPr/>
      </dsp:nvSpPr>
      <dsp:spPr>
        <a:xfrm>
          <a:off x="0" y="954827"/>
          <a:ext cx="8195871" cy="839474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SELECT _ FROM _</a:t>
          </a:r>
        </a:p>
      </dsp:txBody>
      <dsp:txXfrm>
        <a:off x="40980" y="995807"/>
        <a:ext cx="8113911" cy="757514"/>
      </dsp:txXfrm>
    </dsp:sp>
    <dsp:sp modelId="{1AA46589-51FF-46BF-B91C-A52CA554E635}">
      <dsp:nvSpPr>
        <dsp:cNvPr id="0" name=""/>
        <dsp:cNvSpPr/>
      </dsp:nvSpPr>
      <dsp:spPr>
        <a:xfrm>
          <a:off x="0" y="1895102"/>
          <a:ext cx="8195871" cy="839474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EXCEPT</a:t>
          </a:r>
        </a:p>
      </dsp:txBody>
      <dsp:txXfrm>
        <a:off x="40980" y="1936082"/>
        <a:ext cx="8113911" cy="757514"/>
      </dsp:txXfrm>
    </dsp:sp>
    <dsp:sp modelId="{B0FE2DCA-B164-43A8-BF54-E58B912BD023}">
      <dsp:nvSpPr>
        <dsp:cNvPr id="0" name=""/>
        <dsp:cNvSpPr/>
      </dsp:nvSpPr>
      <dsp:spPr>
        <a:xfrm>
          <a:off x="0" y="2835377"/>
          <a:ext cx="8195871" cy="83947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SELECT _ FROM _ JOIN _ ON _ = _ WHERE _</a:t>
          </a:r>
        </a:p>
      </dsp:txBody>
      <dsp:txXfrm>
        <a:off x="40980" y="2876357"/>
        <a:ext cx="8113911" cy="7575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F4C6B-1387-4DC0-AD2A-0921EC41BF03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393D4-D3CC-49E5-9349-4EB6CFAE62F4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Select demos with similar logic to task</a:t>
          </a:r>
        </a:p>
      </dsp:txBody>
      <dsp:txXfrm>
        <a:off x="456496" y="980400"/>
        <a:ext cx="3381034" cy="2099279"/>
      </dsp:txXfrm>
    </dsp:sp>
    <dsp:sp modelId="{11F37547-7405-4595-95C0-671BD5086B78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2812A-4B6E-4DDD-ADD8-0DDF59C28976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Shows LLM how to use correct SQL structure</a:t>
          </a:r>
        </a:p>
      </dsp:txBody>
      <dsp:txXfrm>
        <a:off x="4748523" y="980400"/>
        <a:ext cx="3381034" cy="20992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BAFC8-8207-4ED5-8398-4FA3980383F9}">
      <dsp:nvSpPr>
        <dsp:cNvPr id="0" name=""/>
        <dsp:cNvSpPr/>
      </dsp:nvSpPr>
      <dsp:spPr>
        <a:xfrm>
          <a:off x="285002" y="983022"/>
          <a:ext cx="876041" cy="8760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209C17-E11A-4607-BFF6-CE530F9828F8}">
      <dsp:nvSpPr>
        <dsp:cNvPr id="0" name=""/>
        <dsp:cNvSpPr/>
      </dsp:nvSpPr>
      <dsp:spPr>
        <a:xfrm>
          <a:off x="471700" y="1169720"/>
          <a:ext cx="502646" cy="5026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F6D2A-7024-4C24-9CE2-B93D0C1291CE}">
      <dsp:nvSpPr>
        <dsp:cNvPr id="0" name=""/>
        <dsp:cNvSpPr/>
      </dsp:nvSpPr>
      <dsp:spPr>
        <a:xfrm>
          <a:off x="4956" y="2131929"/>
          <a:ext cx="1436132" cy="57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• 4 abstraction levels:</a:t>
          </a:r>
        </a:p>
      </dsp:txBody>
      <dsp:txXfrm>
        <a:off x="4956" y="2131929"/>
        <a:ext cx="1436132" cy="574453"/>
      </dsp:txXfrm>
    </dsp:sp>
    <dsp:sp modelId="{60404E00-1E6B-4760-9902-6C441F9F930C}">
      <dsp:nvSpPr>
        <dsp:cNvPr id="0" name=""/>
        <dsp:cNvSpPr/>
      </dsp:nvSpPr>
      <dsp:spPr>
        <a:xfrm>
          <a:off x="1972458" y="983022"/>
          <a:ext cx="876041" cy="8760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D0AB33-B36B-4E79-BACB-7EA04EDEBADA}">
      <dsp:nvSpPr>
        <dsp:cNvPr id="0" name=""/>
        <dsp:cNvSpPr/>
      </dsp:nvSpPr>
      <dsp:spPr>
        <a:xfrm>
          <a:off x="2159156" y="1169720"/>
          <a:ext cx="502646" cy="5026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4D11B-0A46-46A6-98D8-7707F31EDF22}">
      <dsp:nvSpPr>
        <dsp:cNvPr id="0" name=""/>
        <dsp:cNvSpPr/>
      </dsp:nvSpPr>
      <dsp:spPr>
        <a:xfrm>
          <a:off x="1692413" y="2131929"/>
          <a:ext cx="1436132" cy="57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1. Detail-Level</a:t>
          </a:r>
        </a:p>
      </dsp:txBody>
      <dsp:txXfrm>
        <a:off x="1692413" y="2131929"/>
        <a:ext cx="1436132" cy="574453"/>
      </dsp:txXfrm>
    </dsp:sp>
    <dsp:sp modelId="{0BEE5E52-FD76-4F6D-88C1-DD8C8F371A1C}">
      <dsp:nvSpPr>
        <dsp:cNvPr id="0" name=""/>
        <dsp:cNvSpPr/>
      </dsp:nvSpPr>
      <dsp:spPr>
        <a:xfrm>
          <a:off x="3659914" y="983022"/>
          <a:ext cx="876041" cy="8760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F8A88E-0AEE-44D7-9F96-F7ED43DDCA05}">
      <dsp:nvSpPr>
        <dsp:cNvPr id="0" name=""/>
        <dsp:cNvSpPr/>
      </dsp:nvSpPr>
      <dsp:spPr>
        <a:xfrm>
          <a:off x="3846612" y="1169720"/>
          <a:ext cx="502646" cy="5026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D0CCA-09A4-4AE9-A11A-A3005915088E}">
      <dsp:nvSpPr>
        <dsp:cNvPr id="0" name=""/>
        <dsp:cNvSpPr/>
      </dsp:nvSpPr>
      <dsp:spPr>
        <a:xfrm>
          <a:off x="3379869" y="2131929"/>
          <a:ext cx="1436132" cy="57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2. Keywords-Level</a:t>
          </a:r>
        </a:p>
      </dsp:txBody>
      <dsp:txXfrm>
        <a:off x="3379869" y="2131929"/>
        <a:ext cx="1436132" cy="574453"/>
      </dsp:txXfrm>
    </dsp:sp>
    <dsp:sp modelId="{4A192647-7434-4ABF-82E2-7AF2C49A53DE}">
      <dsp:nvSpPr>
        <dsp:cNvPr id="0" name=""/>
        <dsp:cNvSpPr/>
      </dsp:nvSpPr>
      <dsp:spPr>
        <a:xfrm>
          <a:off x="5347371" y="983022"/>
          <a:ext cx="876041" cy="8760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34B923-7E6A-4C4A-8723-27F1FBA1A1B9}">
      <dsp:nvSpPr>
        <dsp:cNvPr id="0" name=""/>
        <dsp:cNvSpPr/>
      </dsp:nvSpPr>
      <dsp:spPr>
        <a:xfrm>
          <a:off x="5534068" y="1169720"/>
          <a:ext cx="502646" cy="5026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E2AAEF-F7CF-4C48-8910-BF716529D4A1}">
      <dsp:nvSpPr>
        <dsp:cNvPr id="0" name=""/>
        <dsp:cNvSpPr/>
      </dsp:nvSpPr>
      <dsp:spPr>
        <a:xfrm>
          <a:off x="5067325" y="2131929"/>
          <a:ext cx="1436132" cy="57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3. Structure-Level</a:t>
          </a:r>
        </a:p>
      </dsp:txBody>
      <dsp:txXfrm>
        <a:off x="5067325" y="2131929"/>
        <a:ext cx="1436132" cy="574453"/>
      </dsp:txXfrm>
    </dsp:sp>
    <dsp:sp modelId="{A89A71BB-53F6-4587-B85C-F86DE873392A}">
      <dsp:nvSpPr>
        <dsp:cNvPr id="0" name=""/>
        <dsp:cNvSpPr/>
      </dsp:nvSpPr>
      <dsp:spPr>
        <a:xfrm>
          <a:off x="7034827" y="983022"/>
          <a:ext cx="876041" cy="8760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ABC5A-1F19-48E6-8D3D-1C86C5854AE6}">
      <dsp:nvSpPr>
        <dsp:cNvPr id="0" name=""/>
        <dsp:cNvSpPr/>
      </dsp:nvSpPr>
      <dsp:spPr>
        <a:xfrm>
          <a:off x="7221524" y="1169720"/>
          <a:ext cx="502646" cy="50264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2C110-E517-46A4-A8D5-155380CF7C5C}">
      <dsp:nvSpPr>
        <dsp:cNvPr id="0" name=""/>
        <dsp:cNvSpPr/>
      </dsp:nvSpPr>
      <dsp:spPr>
        <a:xfrm>
          <a:off x="6754781" y="2131929"/>
          <a:ext cx="1436132" cy="574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4. Clause-Level</a:t>
          </a:r>
        </a:p>
      </dsp:txBody>
      <dsp:txXfrm>
        <a:off x="6754781" y="2131929"/>
        <a:ext cx="1436132" cy="574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PURPLE: Making a Large Language Model a Better SQL Writer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Automaton Abstraction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7B3EFF-9A03-DFF3-BEFB-23A44E41F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42492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Automaton Example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E8DA90-2944-C92D-8BF7-2F88E6F580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73353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Database Adaption Module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5138EA-B583-E387-563A-6E257737F1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30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Error Categories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0F79D8-E52E-96FF-826C-8107A286A9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1840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Results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8D94B3-127C-3CBB-3C58-2F39B26A6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01954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Performance by SQL Difficulty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9CCED4-91F9-F2D4-3D6C-851F6FF421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511729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Cost vs Accuracy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119225-687C-BE35-A85A-DA35EBBE47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264246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Ablation Study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0F9A06-67D5-C600-C28E-20AEB1585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79722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Conclusion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48C8EB-D048-4B92-ECEB-105F1317A4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83084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Motivation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9CB5A4-5509-EAB8-B1F8-5C4958D5D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570086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The Problem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9315AF-F518-547C-2D58-B6D087DFAC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85351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Introducing PURPLE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481730-C93C-5C68-FC8B-D97AA4EB04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38439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High-Level Architecture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6C1FAE-72F4-ABA9-F0CB-E5828279CB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85348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Schema Pruning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3193B1-F8D4-CC5F-9340-2307092F9B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90098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Skeleton Prediction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21B31A-498C-11FB-639D-B1C62B8D55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82301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SQL Skeleton Example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C0F6D7-16E2-A68A-56CA-AF7B45869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087959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Demonstration Selection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EE6A21-644D-CC20-3ED9-9A02D5BD2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3378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ca4447-09dd-437a-b893-60b795f40ac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4C3E27FB70348A48916A90F4B7866" ma:contentTypeVersion="13" ma:contentTypeDescription="Create a new document." ma:contentTypeScope="" ma:versionID="16b9920d0eca6649a8f95837f0228a8a">
  <xsd:schema xmlns:xsd="http://www.w3.org/2001/XMLSchema" xmlns:xs="http://www.w3.org/2001/XMLSchema" xmlns:p="http://schemas.microsoft.com/office/2006/metadata/properties" xmlns:ns3="92ca4447-09dd-437a-b893-60b795f40acb" targetNamespace="http://schemas.microsoft.com/office/2006/metadata/properties" ma:root="true" ma:fieldsID="c3d814f8b13033321a5356c78e068395" ns3:_="">
    <xsd:import namespace="92ca4447-09dd-437a-b893-60b795f40a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DateTaken" minOccurs="0"/>
                <xsd:element ref="ns3:MediaServiceSearchPropertie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a4447-09dd-437a-b893-60b795f40a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B7909F-7CAA-451D-91A8-C29A74AE0E16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92ca4447-09dd-437a-b893-60b795f40acb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FDB200B-9071-457F-9FBA-AA6141FE63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90B20B-0013-41EC-8BF1-6D3BCF6C1A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ca4447-09dd-437a-b893-60b795f40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392</Words>
  <Application>Microsoft Office PowerPoint</Application>
  <PresentationFormat>On-screen Show (4:3)</PresentationFormat>
  <Paragraphs>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PURPLE: Making a Large Language Model a Better SQL Writer</vt:lpstr>
      <vt:lpstr>Motivation</vt:lpstr>
      <vt:lpstr>The Problem</vt:lpstr>
      <vt:lpstr>Introducing PURPLE</vt:lpstr>
      <vt:lpstr>High-Level Architecture</vt:lpstr>
      <vt:lpstr>Schema Pruning</vt:lpstr>
      <vt:lpstr>Skeleton Prediction</vt:lpstr>
      <vt:lpstr>SQL Skeleton Example</vt:lpstr>
      <vt:lpstr>Demonstration Selection</vt:lpstr>
      <vt:lpstr>Automaton Abstraction</vt:lpstr>
      <vt:lpstr>Automaton Example</vt:lpstr>
      <vt:lpstr>Database Adaption Module</vt:lpstr>
      <vt:lpstr>Error Categories</vt:lpstr>
      <vt:lpstr>Results Overview</vt:lpstr>
      <vt:lpstr>Performance by SQL Difficulty</vt:lpstr>
      <vt:lpstr>Cost vs Accuracy</vt:lpstr>
      <vt:lpstr>Ablation Study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Athina Paphitou</dc:creator>
  <cp:keywords/>
  <dc:description>generated using python-pptx</dc:description>
  <cp:lastModifiedBy>Demetra Paphitou</cp:lastModifiedBy>
  <cp:revision>4</cp:revision>
  <dcterms:created xsi:type="dcterms:W3CDTF">2013-01-27T09:14:16Z</dcterms:created>
  <dcterms:modified xsi:type="dcterms:W3CDTF">2025-04-20T15:55:32Z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0x01010004D4C3E27FB70348A48916A90F4B7866</vt:lpwstr>
  </property>
</Properties>
</file>